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723" r:id="rId5"/>
    <p:sldMasterId id="2147483727" r:id="rId6"/>
  </p:sldMasterIdLst>
  <p:notesMasterIdLst>
    <p:notesMasterId r:id="rId22"/>
  </p:notesMasterIdLst>
  <p:handoutMasterIdLst>
    <p:handoutMasterId r:id="rId23"/>
  </p:handoutMasterIdLst>
  <p:sldIdLst>
    <p:sldId id="263" r:id="rId7"/>
    <p:sldId id="277" r:id="rId8"/>
    <p:sldId id="266" r:id="rId9"/>
    <p:sldId id="268" r:id="rId10"/>
    <p:sldId id="270" r:id="rId11"/>
    <p:sldId id="269" r:id="rId12"/>
    <p:sldId id="271" r:id="rId13"/>
    <p:sldId id="272" r:id="rId14"/>
    <p:sldId id="273" r:id="rId15"/>
    <p:sldId id="274" r:id="rId16"/>
    <p:sldId id="275" r:id="rId17"/>
    <p:sldId id="276" r:id="rId18"/>
    <p:sldId id="280" r:id="rId19"/>
    <p:sldId id="267" r:id="rId20"/>
    <p:sldId id="27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C8C8"/>
    <a:srgbClr val="FFFFFF"/>
    <a:srgbClr val="FF6600"/>
    <a:srgbClr val="D9D9D9"/>
    <a:srgbClr val="DF1F2E"/>
    <a:srgbClr val="FFCC66"/>
    <a:srgbClr val="6E9678"/>
    <a:srgbClr val="8B0109"/>
    <a:srgbClr val="A90314"/>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6" autoAdjust="0"/>
    <p:restoredTop sz="81919" autoAdjust="0"/>
  </p:normalViewPr>
  <p:slideViewPr>
    <p:cSldViewPr snapToGrid="0">
      <p:cViewPr varScale="1">
        <p:scale>
          <a:sx n="80" d="100"/>
          <a:sy n="80" d="100"/>
        </p:scale>
        <p:origin x="1618"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98" d="100"/>
          <a:sy n="98" d="100"/>
        </p:scale>
        <p:origin x="351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CF3383-DF08-4C90-8557-22EF3027DD43}" type="datetimeFigureOut">
              <a:rPr lang="en-US" smtClean="0"/>
              <a:t>9/28/2019</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179305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D16557-6E8E-4D95-8DF3-2DE1590C714A}" type="datetimeFigureOut">
              <a:rPr lang="en-US" smtClean="0"/>
              <a:t>9/28/2019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3A86D8-1D95-4DFF-A26B-8F86AC3AC58E}" type="slidenum">
              <a:rPr lang="en-US" smtClean="0"/>
              <a:t>‹#›</a:t>
            </a:fld>
            <a:endParaRPr lang="en-US" dirty="0"/>
          </a:p>
        </p:txBody>
      </p:sp>
    </p:spTree>
    <p:extLst>
      <p:ext uri="{BB962C8B-B14F-4D97-AF65-F5344CB8AC3E}">
        <p14:creationId xmlns:p14="http://schemas.microsoft.com/office/powerpoint/2010/main" val="1538130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1</a:t>
            </a:fld>
            <a:endParaRPr lang="en-US" dirty="0"/>
          </a:p>
        </p:txBody>
      </p:sp>
    </p:spTree>
    <p:extLst>
      <p:ext uri="{BB962C8B-B14F-4D97-AF65-F5344CB8AC3E}">
        <p14:creationId xmlns:p14="http://schemas.microsoft.com/office/powerpoint/2010/main" val="2655428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3A86D8-1D95-4DFF-A26B-8F86AC3AC58E}" type="slidenum">
              <a:rPr lang="en-US" smtClean="0"/>
              <a:t>8</a:t>
            </a:fld>
            <a:endParaRPr lang="en-US" dirty="0"/>
          </a:p>
        </p:txBody>
      </p:sp>
    </p:spTree>
    <p:extLst>
      <p:ext uri="{BB962C8B-B14F-4D97-AF65-F5344CB8AC3E}">
        <p14:creationId xmlns:p14="http://schemas.microsoft.com/office/powerpoint/2010/main" val="847121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0"/>
          </p:nvPr>
        </p:nvSpPr>
        <p:spPr>
          <a:xfrm>
            <a:off x="200025" y="1028700"/>
            <a:ext cx="8743950" cy="5600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2260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 2 Odd Se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5"/>
          </p:nvPr>
        </p:nvSpPr>
        <p:spPr>
          <a:xfrm>
            <a:off x="6109487" y="1028700"/>
            <a:ext cx="2834489"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sz="quarter" idx="16"/>
          </p:nvPr>
        </p:nvSpPr>
        <p:spPr>
          <a:xfrm>
            <a:off x="200025" y="1028700"/>
            <a:ext cx="5751666"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655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00026" y="1028700"/>
            <a:ext cx="4314825" cy="26670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285750" y="3775869"/>
            <a:ext cx="85725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72000" y="1028700"/>
            <a:ext cx="0" cy="56007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6" name="Content Placeholder 2"/>
          <p:cNvSpPr>
            <a:spLocks noGrp="1"/>
          </p:cNvSpPr>
          <p:nvPr>
            <p:ph sz="quarter" idx="22"/>
          </p:nvPr>
        </p:nvSpPr>
        <p:spPr>
          <a:xfrm>
            <a:off x="200026" y="3855720"/>
            <a:ext cx="4314825" cy="277368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23"/>
          </p:nvPr>
        </p:nvSpPr>
        <p:spPr>
          <a:xfrm>
            <a:off x="4629151" y="1028700"/>
            <a:ext cx="4314825" cy="266700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24"/>
          </p:nvPr>
        </p:nvSpPr>
        <p:spPr>
          <a:xfrm>
            <a:off x="4629151" y="3855720"/>
            <a:ext cx="4314825" cy="2773680"/>
          </a:xfrm>
        </p:spPr>
        <p:txBody>
          <a:bodyPr/>
          <a:lstStyle>
            <a:lvl1pPr>
              <a:defRPr sz="675">
                <a:solidFill>
                  <a:schemeClr val="tx1">
                    <a:lumMod val="75000"/>
                    <a:lumOff val="25000"/>
                  </a:schemeClr>
                </a:solidFill>
              </a:defRPr>
            </a:lvl1pPr>
            <a:lvl2pPr>
              <a:defRPr sz="675">
                <a:solidFill>
                  <a:schemeClr val="tx1">
                    <a:lumMod val="75000"/>
                    <a:lumOff val="25000"/>
                  </a:schemeClr>
                </a:solidFill>
              </a:defRPr>
            </a:lvl2pPr>
            <a:lvl3pPr>
              <a:defRPr sz="675">
                <a:solidFill>
                  <a:schemeClr val="tx1">
                    <a:lumMod val="75000"/>
                    <a:lumOff val="25000"/>
                  </a:schemeClr>
                </a:solidFill>
              </a:defRPr>
            </a:lvl3pPr>
            <a:lvl4pPr>
              <a:defRPr sz="675">
                <a:solidFill>
                  <a:schemeClr val="tx1">
                    <a:lumMod val="75000"/>
                    <a:lumOff val="25000"/>
                  </a:schemeClr>
                </a:solidFill>
              </a:defRPr>
            </a:lvl4pPr>
            <a:lvl5pPr>
              <a:defRPr sz="675">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27759814"/>
      </p:ext>
    </p:extLst>
  </p:cSld>
  <p:clrMapOvr>
    <a:masterClrMapping/>
  </p:clrMapOvr>
  <p:extLst mod="1">
    <p:ext uri="{DCECCB84-F9BA-43D5-87BE-67443E8EF086}">
      <p15:sldGuideLst xmlns:p15="http://schemas.microsoft.com/office/powerpoint/2012/main">
        <p15:guide id="1" orient="horz" pos="2328" userDrawn="1">
          <p15:clr>
            <a:srgbClr val="FBAE40"/>
          </p15:clr>
        </p15:guide>
        <p15:guide id="2" orient="horz" pos="2424" userDrawn="1">
          <p15:clr>
            <a:srgbClr val="FBAE40"/>
          </p15:clr>
        </p15:guide>
        <p15:guide id="3" pos="2916" userDrawn="1">
          <p15:clr>
            <a:srgbClr val="FBAE40"/>
          </p15:clr>
        </p15:guide>
        <p15:guide id="4" pos="284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00025" y="2286001"/>
            <a:ext cx="8743950" cy="1285874"/>
          </a:xfrm>
          <a:prstGeom prst="rect">
            <a:avLst/>
          </a:prstGeom>
          <a:noFill/>
          <a:ln w="9525">
            <a:noFill/>
            <a:miter lim="800000"/>
            <a:headEnd/>
            <a:tailEnd/>
          </a:ln>
        </p:spPr>
        <p:txBody>
          <a:bodyPr anchor="b"/>
          <a:lstStyle>
            <a:lvl1pPr>
              <a:defRPr sz="24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200025" y="3687764"/>
            <a:ext cx="874395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9273111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200025" y="2286001"/>
            <a:ext cx="8743950" cy="1285874"/>
          </a:xfrm>
          <a:prstGeom prst="rect">
            <a:avLst/>
          </a:prstGeom>
          <a:noFill/>
          <a:ln w="9525">
            <a:noFill/>
            <a:miter lim="800000"/>
            <a:headEnd/>
            <a:tailEnd/>
          </a:ln>
        </p:spPr>
        <p:txBody>
          <a:bodyPr anchor="b"/>
          <a:lstStyle>
            <a:lvl1pPr>
              <a:defRPr sz="2400" baseline="0">
                <a:solidFill>
                  <a:schemeClr val="tx1">
                    <a:lumMod val="75000"/>
                    <a:lumOff val="25000"/>
                  </a:schemeClr>
                </a:solidFill>
              </a:defRPr>
            </a:lvl1pPr>
          </a:lstStyle>
          <a:p>
            <a:pPr lvl="0"/>
            <a:r>
              <a:rPr lang="en-US" dirty="0" smtClean="0"/>
              <a:t>Click to edit Master title style</a:t>
            </a:r>
          </a:p>
        </p:txBody>
      </p:sp>
    </p:spTree>
    <p:extLst>
      <p:ext uri="{BB962C8B-B14F-4D97-AF65-F5344CB8AC3E}">
        <p14:creationId xmlns:p14="http://schemas.microsoft.com/office/powerpoint/2010/main" val="22566496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 Content Only">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200025" y="2157416"/>
            <a:ext cx="8743950" cy="17986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597258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3927757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4469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w/ background no graphics">
    <p:spTree>
      <p:nvGrpSpPr>
        <p:cNvPr id="1" name=""/>
        <p:cNvGrpSpPr/>
        <p:nvPr/>
      </p:nvGrpSpPr>
      <p:grpSpPr>
        <a:xfrm>
          <a:off x="0" y="0"/>
          <a:ext cx="0" cy="0"/>
          <a:chOff x="0" y="0"/>
          <a:chExt cx="0" cy="0"/>
        </a:xfrm>
      </p:grpSpPr>
      <p:sp>
        <p:nvSpPr>
          <p:cNvPr id="9" name="Rounded Rectangle 8"/>
          <p:cNvSpPr/>
          <p:nvPr userDrawn="1"/>
        </p:nvSpPr>
        <p:spPr>
          <a:xfrm>
            <a:off x="145658" y="5394628"/>
            <a:ext cx="8866847" cy="1311966"/>
          </a:xfrm>
          <a:prstGeom prst="roundRect">
            <a:avLst>
              <a:gd name="adj" fmla="val 1121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Content Placeholder 7"/>
          <p:cNvSpPr>
            <a:spLocks noGrp="1"/>
          </p:cNvSpPr>
          <p:nvPr>
            <p:ph sz="quarter" idx="12"/>
          </p:nvPr>
        </p:nvSpPr>
        <p:spPr>
          <a:xfrm>
            <a:off x="57150" y="66676"/>
            <a:ext cx="9015412" cy="6791325"/>
          </a:xfrm>
          <a:prstGeom prst="roundRect">
            <a:avLst>
              <a:gd name="adj" fmla="val 2256"/>
            </a:avLst>
          </a:prstGeom>
          <a:noFill/>
          <a:ln w="3175">
            <a:noFill/>
          </a:ln>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00025" y="169864"/>
            <a:ext cx="8743950" cy="919162"/>
          </a:xfrm>
        </p:spPr>
        <p:txBody>
          <a:bodyPr anchor="t"/>
          <a:lstStyle>
            <a:lvl1pPr algn="ctr">
              <a:defRPr/>
            </a:lvl1pPr>
          </a:lstStyle>
          <a:p>
            <a:r>
              <a:rPr lang="en-US" smtClean="0"/>
              <a:t>Click to edit Master title style</a:t>
            </a:r>
            <a:endParaRPr lang="en-US"/>
          </a:p>
        </p:txBody>
      </p:sp>
    </p:spTree>
    <p:extLst>
      <p:ext uri="{BB962C8B-B14F-4D97-AF65-F5344CB8AC3E}">
        <p14:creationId xmlns:p14="http://schemas.microsoft.com/office/powerpoint/2010/main" val="175734017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8"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spTree>
    <p:extLst>
      <p:ext uri="{BB962C8B-B14F-4D97-AF65-F5344CB8AC3E}">
        <p14:creationId xmlns:p14="http://schemas.microsoft.com/office/powerpoint/2010/main" val="220610108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solidFill>
                  <a:schemeClr val="tx2"/>
                </a:solidFill>
              </a:rPr>
              <a:pPr algn="r">
                <a:spcBef>
                  <a:spcPct val="50000"/>
                </a:spcBef>
                <a:defRPr/>
              </a:pPr>
              <a:t>‹#›</a:t>
            </a:fld>
            <a:endParaRPr lang="en-US" sz="750" b="0" baseline="0" dirty="0">
              <a:solidFill>
                <a:schemeClr val="tx2"/>
              </a:solidFill>
            </a:endParaRPr>
          </a:p>
        </p:txBody>
      </p:sp>
    </p:spTree>
    <p:extLst>
      <p:ext uri="{BB962C8B-B14F-4D97-AF65-F5344CB8AC3E}">
        <p14:creationId xmlns:p14="http://schemas.microsoft.com/office/powerpoint/2010/main" val="1961876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00025" y="1028700"/>
            <a:ext cx="8743950" cy="5600700"/>
          </a:xfrm>
        </p:spPr>
        <p:txBody>
          <a:bodyPr/>
          <a:lstStyle>
            <a:lvl1pPr marL="0" inden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6965115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solidFill>
                  <a:schemeClr val="tx2"/>
                </a:solidFill>
              </a:rPr>
              <a:pPr algn="r">
                <a:spcBef>
                  <a:spcPct val="50000"/>
                </a:spcBef>
                <a:defRPr/>
              </a:pPr>
              <a:t>‹#›</a:t>
            </a:fld>
            <a:endParaRPr lang="en-US" sz="750" b="0" baseline="0" dirty="0">
              <a:solidFill>
                <a:schemeClr val="tx2"/>
              </a:solidFill>
            </a:endParaRPr>
          </a:p>
        </p:txBody>
      </p:sp>
    </p:spTree>
    <p:extLst>
      <p:ext uri="{BB962C8B-B14F-4D97-AF65-F5344CB8AC3E}">
        <p14:creationId xmlns:p14="http://schemas.microsoft.com/office/powerpoint/2010/main" val="3249369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ckground no graphics">
    <p:spTree>
      <p:nvGrpSpPr>
        <p:cNvPr id="1" name=""/>
        <p:cNvGrpSpPr/>
        <p:nvPr/>
      </p:nvGrpSpPr>
      <p:grpSpPr>
        <a:xfrm>
          <a:off x="0" y="0"/>
          <a:ext cx="0" cy="0"/>
          <a:chOff x="0" y="0"/>
          <a:chExt cx="0" cy="0"/>
        </a:xfrm>
      </p:grpSpPr>
      <p:sp>
        <p:nvSpPr>
          <p:cNvPr id="4"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spTree>
    <p:extLst>
      <p:ext uri="{BB962C8B-B14F-4D97-AF65-F5344CB8AC3E}">
        <p14:creationId xmlns:p14="http://schemas.microsoft.com/office/powerpoint/2010/main" val="304047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 2 Pics">
    <p:bg>
      <p:bgPr>
        <a:solidFill>
          <a:schemeClr val="bg2">
            <a:alpha val="75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35547"/>
            <a:ext cx="9148511" cy="6711245"/>
          </a:xfrm>
          <a:prstGeom prst="rect">
            <a:avLst/>
          </a:prstGeom>
        </p:spPr>
      </p:pic>
      <p:sp>
        <p:nvSpPr>
          <p:cNvPr id="14" name="Title 5"/>
          <p:cNvSpPr>
            <a:spLocks noGrp="1"/>
          </p:cNvSpPr>
          <p:nvPr>
            <p:ph type="title"/>
          </p:nvPr>
        </p:nvSpPr>
        <p:spPr>
          <a:xfrm>
            <a:off x="200026" y="265875"/>
            <a:ext cx="4371975" cy="1671543"/>
          </a:xfrm>
          <a:noFill/>
          <a:ln w="19050">
            <a:noFill/>
          </a:ln>
        </p:spPr>
        <p:txBody>
          <a:bodyPr/>
          <a:lstStyle>
            <a:lvl1pPr>
              <a:defRPr>
                <a:solidFill>
                  <a:sysClr val="windowText" lastClr="000000"/>
                </a:solidFill>
              </a:defRPr>
            </a:lvl1pPr>
          </a:lstStyle>
          <a:p>
            <a:r>
              <a:rPr lang="en-US" dirty="0" smtClean="0"/>
              <a:t>Click to edit Master title style</a:t>
            </a:r>
            <a:endParaRPr lang="en-US" dirty="0"/>
          </a:p>
        </p:txBody>
      </p:sp>
      <p:sp>
        <p:nvSpPr>
          <p:cNvPr id="15" name="Picture Placeholder 16"/>
          <p:cNvSpPr>
            <a:spLocks noGrp="1" noChangeAspect="1"/>
          </p:cNvSpPr>
          <p:nvPr>
            <p:ph type="pic" sz="quarter" idx="13"/>
          </p:nvPr>
        </p:nvSpPr>
        <p:spPr>
          <a:xfrm>
            <a:off x="4665036" y="265875"/>
            <a:ext cx="4278940"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16" name="Picture Placeholder 16"/>
          <p:cNvSpPr>
            <a:spLocks noGrp="1" noChangeAspect="1"/>
          </p:cNvSpPr>
          <p:nvPr>
            <p:ph type="pic" sz="quarter" idx="14"/>
          </p:nvPr>
        </p:nvSpPr>
        <p:spPr>
          <a:xfrm>
            <a:off x="4665036" y="3528394"/>
            <a:ext cx="4278940" cy="3081131"/>
          </a:xfrm>
          <a:prstGeom prst="rect">
            <a:avLst/>
          </a:prstGeom>
          <a:solidFill>
            <a:schemeClr val="tx2"/>
          </a:solidFill>
          <a:ln w="38100">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solidFill>
                  <a:schemeClr val="tx1"/>
                </a:solidFill>
              </a:defRPr>
            </a:lvl1pPr>
          </a:lstStyle>
          <a:p>
            <a:r>
              <a:rPr lang="en-US" dirty="0" smtClean="0"/>
              <a:t>Click icon to add picture</a:t>
            </a:r>
            <a:endParaRPr lang="en-US" dirty="0"/>
          </a:p>
        </p:txBody>
      </p:sp>
      <p:sp>
        <p:nvSpPr>
          <p:cNvPr id="7" name="Text Placeholder 6"/>
          <p:cNvSpPr>
            <a:spLocks noGrp="1"/>
          </p:cNvSpPr>
          <p:nvPr>
            <p:ph type="body" sz="quarter" idx="15"/>
          </p:nvPr>
        </p:nvSpPr>
        <p:spPr>
          <a:xfrm>
            <a:off x="200025" y="2059389"/>
            <a:ext cx="4362450" cy="33079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631220" cy="830716"/>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105525" cy="827130"/>
          </a:xfrm>
          <a:prstGeom prst="rect">
            <a:avLst/>
          </a:prstGeom>
        </p:spPr>
      </p:pic>
    </p:spTree>
    <p:extLst>
      <p:ext uri="{BB962C8B-B14F-4D97-AF65-F5344CB8AC3E}">
        <p14:creationId xmlns:p14="http://schemas.microsoft.com/office/powerpoint/2010/main" val="3182493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9" y="35544"/>
            <a:ext cx="9116469" cy="6822456"/>
          </a:xfrm>
          <a:prstGeom prst="rect">
            <a:avLst/>
          </a:prstGeom>
        </p:spPr>
      </p:pic>
      <p:sp>
        <p:nvSpPr>
          <p:cNvPr id="16" name="TextBox 15"/>
          <p:cNvSpPr txBox="1"/>
          <p:nvPr userDrawn="1"/>
        </p:nvSpPr>
        <p:spPr>
          <a:xfrm>
            <a:off x="200026" y="5217496"/>
            <a:ext cx="3252829" cy="279692"/>
          </a:xfrm>
          <a:prstGeom prst="rect">
            <a:avLst/>
          </a:prstGeom>
          <a:noFill/>
        </p:spPr>
        <p:txBody>
          <a:bodyPr wrap="square" lIns="68580" tIns="0">
            <a:spAutoFit/>
          </a:bodyPr>
          <a:lstStyle/>
          <a:p>
            <a:r>
              <a:rPr lang="en-US" altLang="en-US" sz="506" i="1" dirty="0"/>
              <a:t>“</a:t>
            </a:r>
            <a:r>
              <a:rPr lang="en-US" sz="506"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506" i="1" dirty="0">
                <a:solidFill>
                  <a:srgbClr val="000000"/>
                </a:solidFill>
              </a:rPr>
              <a:t>”</a:t>
            </a:r>
            <a:endParaRPr lang="en-US" sz="506" i="1" dirty="0">
              <a:solidFill>
                <a:srgbClr val="000000"/>
              </a:solidFill>
            </a:endParaRPr>
          </a:p>
        </p:txBody>
      </p:sp>
      <p:sp>
        <p:nvSpPr>
          <p:cNvPr id="18" name="Picture Placeholder 16"/>
          <p:cNvSpPr>
            <a:spLocks noGrp="1" noChangeAspect="1"/>
          </p:cNvSpPr>
          <p:nvPr>
            <p:ph type="pic" sz="quarter" idx="13"/>
          </p:nvPr>
        </p:nvSpPr>
        <p:spPr>
          <a:xfrm>
            <a:off x="6375345" y="3880889"/>
            <a:ext cx="256863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19" name="Picture Placeholder 16"/>
          <p:cNvSpPr>
            <a:spLocks noGrp="1" noChangeAspect="1"/>
          </p:cNvSpPr>
          <p:nvPr>
            <p:ph type="pic" sz="quarter" idx="14"/>
          </p:nvPr>
        </p:nvSpPr>
        <p:spPr>
          <a:xfrm>
            <a:off x="6375345" y="1227141"/>
            <a:ext cx="256863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0" name="Picture Placeholder 16"/>
          <p:cNvSpPr>
            <a:spLocks noGrp="1" noChangeAspect="1"/>
          </p:cNvSpPr>
          <p:nvPr>
            <p:ph type="pic" sz="quarter" idx="15"/>
          </p:nvPr>
        </p:nvSpPr>
        <p:spPr>
          <a:xfrm>
            <a:off x="3544544" y="1227141"/>
            <a:ext cx="2767055"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 name="Title 1"/>
          <p:cNvSpPr>
            <a:spLocks noGrp="1"/>
          </p:cNvSpPr>
          <p:nvPr>
            <p:ph type="title"/>
          </p:nvPr>
        </p:nvSpPr>
        <p:spPr>
          <a:xfrm>
            <a:off x="200025" y="246493"/>
            <a:ext cx="8743950" cy="858437"/>
          </a:xfrm>
          <a:noFill/>
          <a:ln w="12700">
            <a:noFill/>
          </a:ln>
        </p:spPr>
        <p:txBody>
          <a:bodyPr/>
          <a:lstStyle>
            <a:lvl1pPr>
              <a:defRPr>
                <a:ln>
                  <a:noFill/>
                </a:ln>
              </a:defRPr>
            </a:lvl1pPr>
          </a:lstStyle>
          <a:p>
            <a:r>
              <a:rPr lang="en-US" dirty="0" smtClean="0"/>
              <a:t>Click to edit Master title style</a:t>
            </a:r>
            <a:endParaRPr lang="en-US" dirty="0"/>
          </a:p>
        </p:txBody>
      </p:sp>
      <p:sp>
        <p:nvSpPr>
          <p:cNvPr id="4" name="Text Placeholder 3"/>
          <p:cNvSpPr>
            <a:spLocks noGrp="1"/>
          </p:cNvSpPr>
          <p:nvPr>
            <p:ph type="body" sz="quarter" idx="16"/>
          </p:nvPr>
        </p:nvSpPr>
        <p:spPr>
          <a:xfrm>
            <a:off x="200026" y="1227141"/>
            <a:ext cx="3252829" cy="3957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631220" cy="830716"/>
          </a:xfrm>
          <a:prstGeom prst="rect">
            <a:avLst/>
          </a:prstGeom>
        </p:spPr>
      </p:pic>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105525" cy="827130"/>
          </a:xfrm>
          <a:prstGeom prst="rect">
            <a:avLst/>
          </a:prstGeom>
        </p:spPr>
      </p:pic>
    </p:spTree>
    <p:extLst>
      <p:ext uri="{BB962C8B-B14F-4D97-AF65-F5344CB8AC3E}">
        <p14:creationId xmlns:p14="http://schemas.microsoft.com/office/powerpoint/2010/main" val="15485999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Color Layout">
    <p:spTree>
      <p:nvGrpSpPr>
        <p:cNvPr id="1" name=""/>
        <p:cNvGrpSpPr/>
        <p:nvPr/>
      </p:nvGrpSpPr>
      <p:grpSpPr>
        <a:xfrm>
          <a:off x="0" y="0"/>
          <a:ext cx="0" cy="0"/>
          <a:chOff x="0" y="0"/>
          <a:chExt cx="0" cy="0"/>
        </a:xfrm>
      </p:grpSpPr>
      <p:sp>
        <p:nvSpPr>
          <p:cNvPr id="10" name="Chart Placeholder 9"/>
          <p:cNvSpPr>
            <a:spLocks noGrp="1"/>
          </p:cNvSpPr>
          <p:nvPr>
            <p:ph type="chart" sz="quarter" idx="12"/>
          </p:nvPr>
        </p:nvSpPr>
        <p:spPr>
          <a:xfrm>
            <a:off x="200027" y="1028700"/>
            <a:ext cx="8743949" cy="5600700"/>
          </a:xfrm>
        </p:spPr>
        <p:txBody>
          <a:bodyPr/>
          <a:lstStyle/>
          <a:p>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841154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07684356"/>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330481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8873101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894553815"/>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925876605"/>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3"/>
          <p:cNvSpPr>
            <a:spLocks noGrp="1"/>
          </p:cNvSpPr>
          <p:nvPr>
            <p:ph sz="quarter" idx="10"/>
          </p:nvPr>
        </p:nvSpPr>
        <p:spPr>
          <a:xfrm>
            <a:off x="200025" y="1028700"/>
            <a:ext cx="8743950" cy="5600700"/>
          </a:xfrm>
        </p:spPr>
        <p:txBody>
          <a:bodyPr numCol="2"/>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17883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167773503"/>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074138372"/>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27311647"/>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5613554"/>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719922747"/>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86149939"/>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1E5155">
                    <a:lumMod val="40000"/>
                    <a:lumOff val="60000"/>
                  </a:srgbClr>
                </a:solidFill>
              </a:rPr>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1E5155">
                    <a:lumMod val="40000"/>
                    <a:lumOff val="60000"/>
                  </a:srgbClr>
                </a:solidFill>
              </a:rPr>
              <a:t>”</a:t>
            </a:r>
          </a:p>
        </p:txBody>
      </p:sp>
    </p:spTree>
    <p:extLst>
      <p:ext uri="{BB962C8B-B14F-4D97-AF65-F5344CB8AC3E}">
        <p14:creationId xmlns:p14="http://schemas.microsoft.com/office/powerpoint/2010/main" val="3555505775"/>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25711460"/>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466504211"/>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581835521"/>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3 Column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9" name="Content Placeholder 3"/>
          <p:cNvSpPr>
            <a:spLocks noGrp="1"/>
          </p:cNvSpPr>
          <p:nvPr>
            <p:ph sz="quarter" idx="12"/>
          </p:nvPr>
        </p:nvSpPr>
        <p:spPr>
          <a:xfrm>
            <a:off x="200025" y="1028700"/>
            <a:ext cx="8743950" cy="5600700"/>
          </a:xfrm>
        </p:spPr>
        <p:txBody>
          <a:bodyPr numCol="3"/>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278327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29400191"/>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119185169"/>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Title - 3 Pics (vertical)">
    <p:bg>
      <p:bgPr>
        <a:solidFill>
          <a:schemeClr val="bg2">
            <a:alpha val="75000"/>
          </a:schemeClr>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9" y="35544"/>
            <a:ext cx="9116469" cy="6822456"/>
          </a:xfrm>
          <a:prstGeom prst="rect">
            <a:avLst/>
          </a:prstGeom>
        </p:spPr>
      </p:pic>
      <p:sp>
        <p:nvSpPr>
          <p:cNvPr id="16" name="TextBox 15"/>
          <p:cNvSpPr txBox="1"/>
          <p:nvPr userDrawn="1"/>
        </p:nvSpPr>
        <p:spPr>
          <a:xfrm>
            <a:off x="200026" y="5217496"/>
            <a:ext cx="3252829" cy="279692"/>
          </a:xfrm>
          <a:prstGeom prst="rect">
            <a:avLst/>
          </a:prstGeom>
          <a:noFill/>
        </p:spPr>
        <p:txBody>
          <a:bodyPr wrap="square" lIns="68580" tIns="0">
            <a:spAutoFit/>
          </a:bodyPr>
          <a:lstStyle/>
          <a:p>
            <a:r>
              <a:rPr lang="en-US" altLang="en-US" sz="506" i="1" dirty="0">
                <a:solidFill>
                  <a:prstClr val="white"/>
                </a:solidFill>
              </a:rPr>
              <a:t>“</a:t>
            </a:r>
            <a:r>
              <a:rPr lang="en-US" sz="506"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506" i="1" dirty="0">
                <a:solidFill>
                  <a:srgbClr val="000000"/>
                </a:solidFill>
              </a:rPr>
              <a:t>”</a:t>
            </a:r>
            <a:endParaRPr lang="en-US" sz="506" i="1" dirty="0">
              <a:solidFill>
                <a:srgbClr val="000000"/>
              </a:solidFill>
            </a:endParaRPr>
          </a:p>
        </p:txBody>
      </p:sp>
      <p:sp>
        <p:nvSpPr>
          <p:cNvPr id="18" name="Picture Placeholder 16"/>
          <p:cNvSpPr>
            <a:spLocks noGrp="1" noChangeAspect="1"/>
          </p:cNvSpPr>
          <p:nvPr>
            <p:ph type="pic" sz="quarter" idx="13"/>
          </p:nvPr>
        </p:nvSpPr>
        <p:spPr>
          <a:xfrm>
            <a:off x="6375345" y="3880889"/>
            <a:ext cx="256863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19" name="Picture Placeholder 16"/>
          <p:cNvSpPr>
            <a:spLocks noGrp="1" noChangeAspect="1"/>
          </p:cNvSpPr>
          <p:nvPr>
            <p:ph type="pic" sz="quarter" idx="14"/>
          </p:nvPr>
        </p:nvSpPr>
        <p:spPr>
          <a:xfrm>
            <a:off x="6375345" y="1227141"/>
            <a:ext cx="2568630" cy="2548885"/>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0" name="Picture Placeholder 16"/>
          <p:cNvSpPr>
            <a:spLocks noGrp="1" noChangeAspect="1"/>
          </p:cNvSpPr>
          <p:nvPr>
            <p:ph type="pic" sz="quarter" idx="15"/>
          </p:nvPr>
        </p:nvSpPr>
        <p:spPr>
          <a:xfrm>
            <a:off x="3544544" y="1227141"/>
            <a:ext cx="2767055" cy="5211649"/>
          </a:xfrm>
          <a:prstGeom prst="rect">
            <a:avLst/>
          </a:prstGeom>
          <a:solidFill>
            <a:schemeClr val="tx2"/>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none"/>
        </p:style>
        <p:txBody>
          <a:bodyPr/>
          <a:lstStyle>
            <a:lvl1pPr>
              <a:defRPr>
                <a:ln>
                  <a:noFill/>
                </a:ln>
              </a:defRPr>
            </a:lvl1pPr>
          </a:lstStyle>
          <a:p>
            <a:r>
              <a:rPr lang="en-US" dirty="0" smtClean="0"/>
              <a:t>Click icon to add picture</a:t>
            </a:r>
            <a:endParaRPr lang="en-US" dirty="0"/>
          </a:p>
        </p:txBody>
      </p:sp>
      <p:sp>
        <p:nvSpPr>
          <p:cNvPr id="2" name="Title 1"/>
          <p:cNvSpPr>
            <a:spLocks noGrp="1"/>
          </p:cNvSpPr>
          <p:nvPr>
            <p:ph type="title"/>
          </p:nvPr>
        </p:nvSpPr>
        <p:spPr>
          <a:xfrm>
            <a:off x="200025" y="246493"/>
            <a:ext cx="8743950" cy="858437"/>
          </a:xfrm>
          <a:noFill/>
          <a:ln w="12700">
            <a:noFill/>
          </a:ln>
        </p:spPr>
        <p:txBody>
          <a:bodyPr/>
          <a:lstStyle>
            <a:lvl1pPr>
              <a:defRPr>
                <a:ln>
                  <a:noFill/>
                </a:ln>
              </a:defRPr>
            </a:lvl1pPr>
          </a:lstStyle>
          <a:p>
            <a:r>
              <a:rPr lang="en-US" dirty="0" smtClean="0"/>
              <a:t>Click to edit Master title style</a:t>
            </a:r>
            <a:endParaRPr lang="en-US" dirty="0"/>
          </a:p>
        </p:txBody>
      </p:sp>
      <p:sp>
        <p:nvSpPr>
          <p:cNvPr id="4" name="Text Placeholder 3"/>
          <p:cNvSpPr>
            <a:spLocks noGrp="1"/>
          </p:cNvSpPr>
          <p:nvPr>
            <p:ph type="body" sz="quarter" idx="16"/>
          </p:nvPr>
        </p:nvSpPr>
        <p:spPr>
          <a:xfrm>
            <a:off x="200026" y="1227141"/>
            <a:ext cx="3252829" cy="39576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6700" y="5608444"/>
            <a:ext cx="631220" cy="830716"/>
          </a:xfrm>
          <a:prstGeom prst="rect">
            <a:avLst/>
          </a:prstGeom>
        </p:spPr>
      </p:pic>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254266" y="5610615"/>
            <a:ext cx="1105525" cy="827130"/>
          </a:xfrm>
          <a:prstGeom prst="rect">
            <a:avLst/>
          </a:prstGeom>
        </p:spPr>
      </p:pic>
    </p:spTree>
    <p:extLst>
      <p:ext uri="{BB962C8B-B14F-4D97-AF65-F5344CB8AC3E}">
        <p14:creationId xmlns:p14="http://schemas.microsoft.com/office/powerpoint/2010/main" val="123537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21" name="Text Placeholder 2"/>
          <p:cNvSpPr>
            <a:spLocks noGrp="1"/>
          </p:cNvSpPr>
          <p:nvPr>
            <p:ph idx="1"/>
          </p:nvPr>
        </p:nvSpPr>
        <p:spPr bwMode="auto">
          <a:xfrm>
            <a:off x="200025" y="6191106"/>
            <a:ext cx="8743950" cy="438297"/>
          </a:xfrm>
          <a:prstGeom prst="rect">
            <a:avLst/>
          </a:prstGeom>
          <a:noFill/>
          <a:ln w="9525">
            <a:noFill/>
            <a:miter lim="800000"/>
            <a:headEnd/>
            <a:tailEnd/>
          </a:ln>
        </p:spPr>
        <p:txBody>
          <a:bodyPr lIns="91440" tIns="0" numCol="1"/>
          <a:lstStyle>
            <a:lvl1pPr marL="0" indent="0">
              <a:buNone/>
              <a:defRPr sz="675">
                <a:solidFill>
                  <a:schemeClr val="tx1">
                    <a:lumMod val="75000"/>
                    <a:lumOff val="25000"/>
                  </a:schemeClr>
                </a:solidFill>
              </a:defRPr>
            </a:lvl1pPr>
            <a:lvl2pPr>
              <a:defRPr sz="1013">
                <a:solidFill>
                  <a:srgbClr val="83847A"/>
                </a:solidFill>
              </a:defRPr>
            </a:lvl2pPr>
            <a:lvl3pPr>
              <a:defRPr sz="844">
                <a:solidFill>
                  <a:srgbClr val="83847A"/>
                </a:solidFill>
              </a:defRPr>
            </a:lvl3pPr>
            <a:lvl4pPr>
              <a:defRPr sz="844">
                <a:solidFill>
                  <a:srgbClr val="83847A"/>
                </a:solidFill>
              </a:defRPr>
            </a:lvl4pPr>
            <a:lvl5pPr>
              <a:defRPr sz="844">
                <a:solidFill>
                  <a:srgbClr val="83847A"/>
                </a:solidFill>
              </a:defRPr>
            </a:lvl5pPr>
          </a:lstStyle>
          <a:p>
            <a:pPr lvl="0"/>
            <a:r>
              <a:rPr lang="en-US" noProof="0" dirty="0" smtClean="0"/>
              <a:t>Click to edit Master text styles</a:t>
            </a:r>
          </a:p>
        </p:txBody>
      </p:sp>
      <p:sp>
        <p:nvSpPr>
          <p:cNvPr id="4" name="Title 3"/>
          <p:cNvSpPr>
            <a:spLocks noGrp="1"/>
          </p:cNvSpPr>
          <p:nvPr>
            <p:ph type="title"/>
          </p:nvPr>
        </p:nvSpPr>
        <p:spPr/>
        <p:txBody>
          <a:bodyPr/>
          <a:lstStyle/>
          <a:p>
            <a:r>
              <a:rPr lang="en-US" smtClean="0"/>
              <a:t>Click to edit Master title style</a:t>
            </a:r>
            <a:endParaRPr lang="en-US"/>
          </a:p>
        </p:txBody>
      </p:sp>
      <p:sp>
        <p:nvSpPr>
          <p:cNvPr id="10" name="Content Placeholder 3"/>
          <p:cNvSpPr>
            <a:spLocks noGrp="1"/>
          </p:cNvSpPr>
          <p:nvPr>
            <p:ph sz="quarter" idx="12"/>
          </p:nvPr>
        </p:nvSpPr>
        <p:spPr>
          <a:xfrm>
            <a:off x="200025" y="1028703"/>
            <a:ext cx="8743950" cy="50863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94581417"/>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Picture with Title">
    <p:bg>
      <p:bgPr>
        <a:solidFill>
          <a:schemeClr val="tx2"/>
        </a:solidFill>
        <a:effectLst/>
      </p:bgPr>
    </p:bg>
    <p:spTree>
      <p:nvGrpSpPr>
        <p:cNvPr id="1" name=""/>
        <p:cNvGrpSpPr/>
        <p:nvPr/>
      </p:nvGrpSpPr>
      <p:grpSpPr>
        <a:xfrm>
          <a:off x="0" y="0"/>
          <a:ext cx="0" cy="0"/>
          <a:chOff x="0" y="0"/>
          <a:chExt cx="0" cy="0"/>
        </a:xfrm>
      </p:grpSpPr>
      <p:sp>
        <p:nvSpPr>
          <p:cNvPr id="9" name="Content Placeholder 3"/>
          <p:cNvSpPr>
            <a:spLocks noGrp="1"/>
          </p:cNvSpPr>
          <p:nvPr>
            <p:ph sz="quarter" idx="12"/>
          </p:nvPr>
        </p:nvSpPr>
        <p:spPr>
          <a:xfrm>
            <a:off x="0" y="0"/>
            <a:ext cx="9144000" cy="6858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spTree>
    <p:extLst>
      <p:ext uri="{BB962C8B-B14F-4D97-AF65-F5344CB8AC3E}">
        <p14:creationId xmlns:p14="http://schemas.microsoft.com/office/powerpoint/2010/main" val="215259528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00026" y="1028700"/>
            <a:ext cx="4291055"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2"/>
          <p:cNvSpPr>
            <a:spLocks noGrp="1"/>
          </p:cNvSpPr>
          <p:nvPr>
            <p:ph sz="quarter" idx="19"/>
          </p:nvPr>
        </p:nvSpPr>
        <p:spPr>
          <a:xfrm>
            <a:off x="4652921" y="1028700"/>
            <a:ext cx="4291055"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636251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9" name="Text Placeholder 3"/>
          <p:cNvSpPr>
            <a:spLocks noGrp="1"/>
          </p:cNvSpPr>
          <p:nvPr>
            <p:ph type="body" sz="quarter" idx="13"/>
          </p:nvPr>
        </p:nvSpPr>
        <p:spPr>
          <a:xfrm>
            <a:off x="200026" y="1028703"/>
            <a:ext cx="4289679" cy="666241"/>
          </a:xfrm>
        </p:spPr>
        <p:txBody>
          <a:bodyPr bIns="0" anchor="b"/>
          <a:lstStyle>
            <a:lvl1pPr>
              <a:defRPr sz="1125">
                <a:solidFill>
                  <a:schemeClr val="tx1">
                    <a:lumMod val="75000"/>
                    <a:lumOff val="25000"/>
                  </a:schemeClr>
                </a:solidFill>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13" name="Content Placeholder 2"/>
          <p:cNvSpPr>
            <a:spLocks noGrp="1"/>
          </p:cNvSpPr>
          <p:nvPr>
            <p:ph sz="quarter" idx="16"/>
          </p:nvPr>
        </p:nvSpPr>
        <p:spPr>
          <a:xfrm>
            <a:off x="200026" y="1743078"/>
            <a:ext cx="4291055" cy="4886325"/>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sz="quarter" idx="19"/>
          </p:nvPr>
        </p:nvSpPr>
        <p:spPr>
          <a:xfrm>
            <a:off x="4652921" y="1743078"/>
            <a:ext cx="4291055" cy="4886325"/>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3"/>
          <p:cNvSpPr>
            <a:spLocks noGrp="1"/>
          </p:cNvSpPr>
          <p:nvPr>
            <p:ph type="body" sz="quarter" idx="20"/>
          </p:nvPr>
        </p:nvSpPr>
        <p:spPr>
          <a:xfrm>
            <a:off x="4654297" y="1028703"/>
            <a:ext cx="4289679" cy="666241"/>
          </a:xfrm>
        </p:spPr>
        <p:txBody>
          <a:bodyPr bIns="0" anchor="b"/>
          <a:lstStyle>
            <a:lvl1pPr>
              <a:defRPr sz="1125">
                <a:solidFill>
                  <a:schemeClr val="tx1">
                    <a:lumMod val="75000"/>
                    <a:lumOff val="25000"/>
                  </a:schemeClr>
                </a:solidFill>
              </a:defRPr>
            </a:lvl1pPr>
          </a:lstStyle>
          <a:p>
            <a:pPr lvl="0"/>
            <a:r>
              <a:rPr lang="en-US" dirty="0" smtClean="0"/>
              <a:t>Click to edit Master text styles</a:t>
            </a:r>
          </a:p>
        </p:txBody>
      </p:sp>
    </p:spTree>
    <p:extLst>
      <p:ext uri="{BB962C8B-B14F-4D97-AF65-F5344CB8AC3E}">
        <p14:creationId xmlns:p14="http://schemas.microsoft.com/office/powerpoint/2010/main" val="3285832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200026" y="1028700"/>
            <a:ext cx="2834489"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3192309" y="1028700"/>
            <a:ext cx="5751667" cy="5600700"/>
          </a:xfrm>
        </p:spPr>
        <p:txBody>
          <a:bodyPr/>
          <a:lstStyle>
            <a:lvl1pPr>
              <a:defRPr sz="900">
                <a:solidFill>
                  <a:schemeClr val="tx1">
                    <a:lumMod val="75000"/>
                    <a:lumOff val="25000"/>
                  </a:schemeClr>
                </a:solidFill>
              </a:defRPr>
            </a:lvl1pPr>
            <a:lvl2pPr>
              <a:defRPr sz="900">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7256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4.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image" Target="../media/image3.png"/><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50007" y="38099"/>
            <a:ext cx="9043988" cy="6791326"/>
          </a:xfrm>
          <a:prstGeom prst="roundRect">
            <a:avLst>
              <a:gd name="adj" fmla="val 2258"/>
            </a:avLst>
          </a:prstGeom>
          <a:solidFill>
            <a:srgbClr val="FFFFFF"/>
          </a:solidFill>
          <a:ln w="57150">
            <a:solidFill>
              <a:schemeClr val="bg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675" dirty="0"/>
          </a:p>
        </p:txBody>
      </p:sp>
      <p:sp>
        <p:nvSpPr>
          <p:cNvPr id="4099" name="Title Placeholder 1"/>
          <p:cNvSpPr>
            <a:spLocks noGrp="1"/>
          </p:cNvSpPr>
          <p:nvPr>
            <p:ph type="title"/>
          </p:nvPr>
        </p:nvSpPr>
        <p:spPr bwMode="auto">
          <a:xfrm>
            <a:off x="716145" y="128983"/>
            <a:ext cx="7638816"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200025" y="1028700"/>
            <a:ext cx="874395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3" name="Picture 6"/>
          <p:cNvPicPr>
            <a:picLocks noChangeAspect="1"/>
          </p:cNvPicPr>
          <p:nvPr/>
        </p:nvPicPr>
        <p:blipFill>
          <a:blip r:embed="rId25"/>
          <a:srcRect/>
          <a:stretch>
            <a:fillRect/>
          </a:stretch>
        </p:blipFill>
        <p:spPr bwMode="auto">
          <a:xfrm>
            <a:off x="4559300" y="3416312"/>
            <a:ext cx="19050" cy="3175"/>
          </a:xfrm>
          <a:prstGeom prst="rect">
            <a:avLst/>
          </a:prstGeom>
          <a:noFill/>
          <a:ln w="9525">
            <a:noFill/>
            <a:miter lim="800000"/>
            <a:headEnd/>
            <a:tailEnd/>
          </a:ln>
        </p:spPr>
      </p:pic>
      <p:sp>
        <p:nvSpPr>
          <p:cNvPr id="12"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sp>
        <p:nvSpPr>
          <p:cNvPr id="6" name="Footer Placeholder 5"/>
          <p:cNvSpPr>
            <a:spLocks noGrp="1"/>
          </p:cNvSpPr>
          <p:nvPr>
            <p:ph type="ftr" sz="quarter" idx="3"/>
          </p:nvPr>
        </p:nvSpPr>
        <p:spPr>
          <a:xfrm>
            <a:off x="207169" y="6640512"/>
            <a:ext cx="3086100" cy="182880"/>
          </a:xfrm>
          <a:prstGeom prst="rect">
            <a:avLst/>
          </a:prstGeom>
        </p:spPr>
        <p:txBody>
          <a:bodyPr vert="horz" lIns="91440" tIns="45720" rIns="91440" bIns="45720" rtlCol="0" anchor="ctr"/>
          <a:lstStyle>
            <a:lvl1pPr algn="l">
              <a:defRPr sz="600">
                <a:solidFill>
                  <a:schemeClr val="tx1">
                    <a:tint val="75000"/>
                  </a:schemeClr>
                </a:solidFill>
              </a:defRPr>
            </a:lvl1pPr>
          </a:lstStyle>
          <a:p>
            <a:endParaRPr lang="en-US" dirty="0"/>
          </a:p>
        </p:txBody>
      </p:sp>
      <p:sp>
        <p:nvSpPr>
          <p:cNvPr id="7" name="Date Placeholder 6"/>
          <p:cNvSpPr>
            <a:spLocks noGrp="1"/>
          </p:cNvSpPr>
          <p:nvPr>
            <p:ph type="dt" sz="half" idx="2"/>
          </p:nvPr>
        </p:nvSpPr>
        <p:spPr>
          <a:xfrm>
            <a:off x="6886575" y="6640512"/>
            <a:ext cx="2057400" cy="182880"/>
          </a:xfrm>
          <a:prstGeom prst="rect">
            <a:avLst/>
          </a:prstGeom>
        </p:spPr>
        <p:txBody>
          <a:bodyPr vert="horz" lIns="91440" tIns="45720" rIns="91440" bIns="45720" rtlCol="0" anchor="ctr"/>
          <a:lstStyle>
            <a:lvl1pPr algn="r">
              <a:defRPr sz="675">
                <a:solidFill>
                  <a:schemeClr val="tx1">
                    <a:tint val="75000"/>
                  </a:schemeClr>
                </a:solidFill>
              </a:defRPr>
            </a:lvl1pPr>
          </a:lstStyle>
          <a:p>
            <a:fld id="{0D5B6B94-6F19-4E2B-82A4-E3780F0317F0}" type="datetimeFigureOut">
              <a:rPr lang="en-US" smtClean="0"/>
              <a:pPr/>
              <a:t>9/28/2019</a:t>
            </a:fld>
            <a:endParaRPr lang="en-US" dirty="0"/>
          </a:p>
        </p:txBody>
      </p:sp>
      <p:pic>
        <p:nvPicPr>
          <p:cNvPr id="13" name="Picture 12"/>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21952" y="256443"/>
            <a:ext cx="496209" cy="653036"/>
          </a:xfrm>
          <a:prstGeom prst="rect">
            <a:avLst/>
          </a:prstGeom>
        </p:spPr>
      </p:pic>
      <p:pic>
        <p:nvPicPr>
          <p:cNvPr id="15" name="Picture 14"/>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8346278" y="334036"/>
            <a:ext cx="727585" cy="497851"/>
          </a:xfrm>
          <a:prstGeom prst="rect">
            <a:avLst/>
          </a:prstGeom>
        </p:spPr>
      </p:pic>
    </p:spTree>
    <p:extLst>
      <p:ext uri="{BB962C8B-B14F-4D97-AF65-F5344CB8AC3E}">
        <p14:creationId xmlns:p14="http://schemas.microsoft.com/office/powerpoint/2010/main" val="1369296369"/>
      </p:ext>
    </p:extLst>
  </p:cSld>
  <p:clrMap bg1="lt1" tx1="dk1" bg2="lt2" tx2="dk2" accent1="accent1" accent2="accent2" accent3="accent3" accent4="accent4" accent5="accent5" accent6="accent6" hlink="hlink" folHlink="folHlink"/>
  <p:sldLayoutIdLst>
    <p:sldLayoutId id="2147483680" r:id="rId1"/>
    <p:sldLayoutId id="2147483726" r:id="rId2"/>
    <p:sldLayoutId id="2147483681" r:id="rId3"/>
    <p:sldLayoutId id="2147483682" r:id="rId4"/>
    <p:sldLayoutId id="2147483707" r:id="rId5"/>
    <p:sldLayoutId id="2147483708" r:id="rId6"/>
    <p:sldLayoutId id="2147483687" r:id="rId7"/>
    <p:sldLayoutId id="2147483688" r:id="rId8"/>
    <p:sldLayoutId id="2147483689" r:id="rId9"/>
    <p:sldLayoutId id="2147483690" r:id="rId10"/>
    <p:sldLayoutId id="2147483691" r:id="rId11"/>
    <p:sldLayoutId id="2147483697" r:id="rId12"/>
    <p:sldLayoutId id="2147483698" r:id="rId13"/>
    <p:sldLayoutId id="2147483709" r:id="rId14"/>
    <p:sldLayoutId id="2147483699" r:id="rId15"/>
    <p:sldLayoutId id="2147483701" r:id="rId16"/>
    <p:sldLayoutId id="2147483710" r:id="rId17"/>
    <p:sldLayoutId id="2147483702" r:id="rId18"/>
    <p:sldLayoutId id="2147483703" r:id="rId19"/>
    <p:sldLayoutId id="2147483704" r:id="rId20"/>
    <p:sldLayoutId id="2147483705" r:id="rId21"/>
    <p:sldLayoutId id="2147483711" r:id="rId22"/>
    <p:sldLayoutId id="2147483714" r:id="rId23"/>
  </p:sldLayoutIdLst>
  <p:timing>
    <p:tnLst>
      <p:par>
        <p:cTn id="1" dur="indefinite" restart="never" nodeType="tmRoot"/>
      </p:par>
    </p:tnLst>
  </p:timing>
  <p:hf hdr="0" dt="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5pPr>
      <a:lvl6pPr marL="192881" algn="l" rtl="0" eaLnBrk="1" fontAlgn="base" hangingPunct="1">
        <a:spcBef>
          <a:spcPct val="0"/>
        </a:spcBef>
        <a:spcAft>
          <a:spcPct val="0"/>
        </a:spcAft>
        <a:defRPr sz="1856">
          <a:solidFill>
            <a:schemeClr val="tx1"/>
          </a:solidFill>
          <a:latin typeface="Arial" charset="0"/>
          <a:cs typeface="Arial" charset="0"/>
        </a:defRPr>
      </a:lvl6pPr>
      <a:lvl7pPr marL="385763" algn="l" rtl="0" eaLnBrk="1" fontAlgn="base" hangingPunct="1">
        <a:spcBef>
          <a:spcPct val="0"/>
        </a:spcBef>
        <a:spcAft>
          <a:spcPct val="0"/>
        </a:spcAft>
        <a:defRPr sz="1856">
          <a:solidFill>
            <a:schemeClr val="tx1"/>
          </a:solidFill>
          <a:latin typeface="Arial" charset="0"/>
          <a:cs typeface="Arial" charset="0"/>
        </a:defRPr>
      </a:lvl7pPr>
      <a:lvl8pPr marL="578644" algn="l" rtl="0" eaLnBrk="1" fontAlgn="base" hangingPunct="1">
        <a:spcBef>
          <a:spcPct val="0"/>
        </a:spcBef>
        <a:spcAft>
          <a:spcPct val="0"/>
        </a:spcAft>
        <a:defRPr sz="1856">
          <a:solidFill>
            <a:schemeClr val="tx1"/>
          </a:solidFill>
          <a:latin typeface="Arial" charset="0"/>
          <a:cs typeface="Arial" charset="0"/>
        </a:defRPr>
      </a:lvl8pPr>
      <a:lvl9pPr marL="771525" algn="l" rtl="0" eaLnBrk="1" fontAlgn="base" hangingPunct="1">
        <a:spcBef>
          <a:spcPct val="0"/>
        </a:spcBef>
        <a:spcAft>
          <a:spcPct val="0"/>
        </a:spcAft>
        <a:defRPr sz="1856">
          <a:solidFill>
            <a:schemeClr val="tx1"/>
          </a:solidFill>
          <a:latin typeface="Arial" charset="0"/>
          <a:cs typeface="Arial" charset="0"/>
        </a:defRPr>
      </a:lvl9pPr>
    </p:titleStyle>
    <p:bodyStyle>
      <a:lvl1pPr marL="0" indent="0" algn="l" rtl="0" eaLnBrk="1" fontAlgn="base" hangingPunct="1">
        <a:spcBef>
          <a:spcPts val="0"/>
        </a:spcBef>
        <a:spcAft>
          <a:spcPct val="0"/>
        </a:spcAft>
        <a:buFont typeface="Arial" pitchFamily="34" charset="0"/>
        <a:defRPr sz="1575" kern="1200">
          <a:solidFill>
            <a:schemeClr val="tx1">
              <a:lumMod val="75000"/>
              <a:lumOff val="25000"/>
            </a:schemeClr>
          </a:solidFill>
          <a:latin typeface="Arial" pitchFamily="34" charset="0"/>
          <a:ea typeface="ＭＳ Ｐゴシック" charset="0"/>
          <a:cs typeface="Arial" pitchFamily="34" charset="0"/>
        </a:defRPr>
      </a:lvl1pPr>
      <a:lvl2pPr marL="170260" indent="-170260" algn="l" rtl="0" eaLnBrk="1" fontAlgn="base" hangingPunct="1">
        <a:spcBef>
          <a:spcPts val="0"/>
        </a:spcBef>
        <a:spcAft>
          <a:spcPct val="0"/>
        </a:spcAft>
        <a:buFont typeface="Arial" pitchFamily="34" charset="0"/>
        <a:buChar char="–"/>
        <a:defRPr sz="1575" kern="1200">
          <a:solidFill>
            <a:schemeClr val="tx1">
              <a:lumMod val="75000"/>
              <a:lumOff val="25000"/>
            </a:schemeClr>
          </a:solidFill>
          <a:latin typeface="Arial" pitchFamily="34" charset="0"/>
          <a:ea typeface="Arial" charset="0"/>
          <a:cs typeface="Arial" pitchFamily="34" charset="0"/>
        </a:defRPr>
      </a:lvl2pPr>
      <a:lvl3pPr marL="346472" indent="-176213" algn="l" rtl="0" eaLnBrk="1" fontAlgn="base" hangingPunct="1">
        <a:spcBef>
          <a:spcPts val="0"/>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3pPr>
      <a:lvl4pPr marL="515541" indent="-169069" algn="l" rtl="0" eaLnBrk="1" fontAlgn="base" hangingPunct="1">
        <a:spcBef>
          <a:spcPts val="0"/>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4pPr>
      <a:lvl5pPr marL="685800" indent="-170260" algn="l" rtl="0" eaLnBrk="1" fontAlgn="base" hangingPunct="1">
        <a:spcBef>
          <a:spcPts val="0"/>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5pPr>
      <a:lvl6pPr marL="1060847"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634" userDrawn="1">
          <p15:clr>
            <a:srgbClr val="5ACBF0"/>
          </p15:clr>
        </p15:guide>
        <p15:guide id="2" pos="9728" userDrawn="1">
          <p15:clr>
            <a:srgbClr val="5ACBF0"/>
          </p15:clr>
        </p15:guide>
        <p15:guide id="3" pos="126" userDrawn="1">
          <p15:clr>
            <a:srgbClr val="5ACBF0"/>
          </p15:clr>
        </p15:guide>
        <p15:guide id="4" orient="horz" pos="637" userDrawn="1">
          <p15:clr>
            <a:srgbClr val="F26B43"/>
          </p15:clr>
        </p15:guide>
        <p15:guide id="5" orient="horz" pos="583" userDrawn="1">
          <p15:clr>
            <a:srgbClr val="F26B43"/>
          </p15:clr>
        </p15:guide>
        <p15:guide id="6" orient="horz" pos="417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8C8C8"/>
        </a:solidFill>
        <a:effectLst/>
      </p:bgPr>
    </p:bg>
    <p:spTree>
      <p:nvGrpSpPr>
        <p:cNvPr id="1" name=""/>
        <p:cNvGrpSpPr/>
        <p:nvPr/>
      </p:nvGrpSpPr>
      <p:grpSpPr>
        <a:xfrm>
          <a:off x="0" y="0"/>
          <a:ext cx="0" cy="0"/>
          <a:chOff x="0" y="0"/>
          <a:chExt cx="0" cy="0"/>
        </a:xfrm>
      </p:grpSpPr>
      <p:sp>
        <p:nvSpPr>
          <p:cNvPr id="12" name="Rounded Rectangle 11"/>
          <p:cNvSpPr/>
          <p:nvPr userDrawn="1"/>
        </p:nvSpPr>
        <p:spPr>
          <a:xfrm>
            <a:off x="50007" y="38099"/>
            <a:ext cx="9043988" cy="6791326"/>
          </a:xfrm>
          <a:prstGeom prst="roundRect">
            <a:avLst>
              <a:gd name="adj" fmla="val 2258"/>
            </a:avLst>
          </a:prstGeom>
          <a:solidFill>
            <a:srgbClr val="FFFFFF"/>
          </a:solidFill>
          <a:ln w="5715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675" dirty="0"/>
          </a:p>
        </p:txBody>
      </p:sp>
      <p:sp>
        <p:nvSpPr>
          <p:cNvPr id="23" name="Text Placeholder 2"/>
          <p:cNvSpPr>
            <a:spLocks noGrp="1"/>
          </p:cNvSpPr>
          <p:nvPr>
            <p:ph type="body" idx="1"/>
          </p:nvPr>
        </p:nvSpPr>
        <p:spPr bwMode="auto">
          <a:xfrm>
            <a:off x="200025" y="1028700"/>
            <a:ext cx="8743950" cy="5600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24" name="Picture 6"/>
          <p:cNvPicPr>
            <a:picLocks noChangeAspect="1"/>
          </p:cNvPicPr>
          <p:nvPr userDrawn="1"/>
        </p:nvPicPr>
        <p:blipFill>
          <a:blip r:embed="rId3"/>
          <a:srcRect/>
          <a:stretch>
            <a:fillRect/>
          </a:stretch>
        </p:blipFill>
        <p:spPr bwMode="auto">
          <a:xfrm>
            <a:off x="4559300" y="3416312"/>
            <a:ext cx="19050" cy="3175"/>
          </a:xfrm>
          <a:prstGeom prst="rect">
            <a:avLst/>
          </a:prstGeom>
          <a:noFill/>
          <a:ln w="9525">
            <a:noFill/>
            <a:miter lim="800000"/>
            <a:headEnd/>
            <a:tailEnd/>
          </a:ln>
        </p:spPr>
      </p:pic>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14314" y="256443"/>
            <a:ext cx="372157" cy="653036"/>
          </a:xfrm>
          <a:prstGeom prst="rect">
            <a:avLst/>
          </a:prstGeom>
        </p:spPr>
      </p:pic>
      <p:sp>
        <p:nvSpPr>
          <p:cNvPr id="15"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b="0" baseline="0" smtClean="0"/>
              <a:pPr algn="r">
                <a:spcBef>
                  <a:spcPct val="50000"/>
                </a:spcBef>
                <a:defRPr/>
              </a:pPr>
              <a:t>‹#›</a:t>
            </a:fld>
            <a:endParaRPr lang="en-US" sz="750" b="0" baseline="0" dirty="0"/>
          </a:p>
        </p:txBody>
      </p:sp>
      <p:pic>
        <p:nvPicPr>
          <p:cNvPr id="16" name="Picture 1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449907" y="334039"/>
            <a:ext cx="545689" cy="497851"/>
          </a:xfrm>
          <a:prstGeom prst="rect">
            <a:avLst/>
          </a:prstGeom>
        </p:spPr>
      </p:pic>
      <p:sp>
        <p:nvSpPr>
          <p:cNvPr id="19" name="Title Placeholder 1"/>
          <p:cNvSpPr>
            <a:spLocks noGrp="1"/>
          </p:cNvSpPr>
          <p:nvPr>
            <p:ph type="title"/>
          </p:nvPr>
        </p:nvSpPr>
        <p:spPr bwMode="auto">
          <a:xfrm>
            <a:off x="716145" y="128983"/>
            <a:ext cx="7638816" cy="7854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20" name="Footer Placeholder 5"/>
          <p:cNvSpPr>
            <a:spLocks noGrp="1"/>
          </p:cNvSpPr>
          <p:nvPr>
            <p:ph type="ftr" sz="quarter" idx="3"/>
          </p:nvPr>
        </p:nvSpPr>
        <p:spPr>
          <a:xfrm>
            <a:off x="207169" y="6640512"/>
            <a:ext cx="3086100" cy="182880"/>
          </a:xfrm>
          <a:prstGeom prst="rect">
            <a:avLst/>
          </a:prstGeom>
        </p:spPr>
        <p:txBody>
          <a:bodyPr vert="horz" lIns="91440" tIns="45720" rIns="91440" bIns="45720" rtlCol="0" anchor="ctr"/>
          <a:lstStyle>
            <a:lvl1pPr algn="l">
              <a:defRPr sz="600">
                <a:solidFill>
                  <a:schemeClr val="tx1">
                    <a:tint val="75000"/>
                  </a:schemeClr>
                </a:solidFill>
              </a:defRPr>
            </a:lvl1pPr>
          </a:lstStyle>
          <a:p>
            <a:endParaRPr lang="en-US" dirty="0"/>
          </a:p>
        </p:txBody>
      </p:sp>
      <p:sp>
        <p:nvSpPr>
          <p:cNvPr id="21" name="Date Placeholder 6"/>
          <p:cNvSpPr>
            <a:spLocks noGrp="1"/>
          </p:cNvSpPr>
          <p:nvPr>
            <p:ph type="dt" sz="half" idx="2"/>
          </p:nvPr>
        </p:nvSpPr>
        <p:spPr>
          <a:xfrm>
            <a:off x="6886575" y="6640512"/>
            <a:ext cx="2057400" cy="182880"/>
          </a:xfrm>
          <a:prstGeom prst="rect">
            <a:avLst/>
          </a:prstGeom>
        </p:spPr>
        <p:txBody>
          <a:bodyPr vert="horz" lIns="91440" tIns="45720" rIns="91440" bIns="45720" rtlCol="0" anchor="ctr"/>
          <a:lstStyle>
            <a:lvl1pPr algn="r">
              <a:defRPr sz="675">
                <a:solidFill>
                  <a:schemeClr val="tx1">
                    <a:tint val="75000"/>
                  </a:schemeClr>
                </a:solidFill>
              </a:defRPr>
            </a:lvl1pPr>
          </a:lstStyle>
          <a:p>
            <a:fld id="{0D5B6B94-6F19-4E2B-82A4-E3780F0317F0}" type="datetimeFigureOut">
              <a:rPr lang="en-US" smtClean="0"/>
              <a:pPr/>
              <a:t>9/28/2019</a:t>
            </a:fld>
            <a:endParaRPr lang="en-US" dirty="0"/>
          </a:p>
        </p:txBody>
      </p:sp>
    </p:spTree>
    <p:extLst>
      <p:ext uri="{BB962C8B-B14F-4D97-AF65-F5344CB8AC3E}">
        <p14:creationId xmlns:p14="http://schemas.microsoft.com/office/powerpoint/2010/main" val="199137462"/>
      </p:ext>
    </p:extLst>
  </p:cSld>
  <p:clrMap bg1="lt1" tx1="dk1" bg2="lt2" tx2="dk2" accent1="accent1" accent2="accent2" accent3="accent3" accent4="accent4" accent5="accent5" accent6="accent6" hlink="hlink" folHlink="folHlink"/>
  <p:sldLayoutIdLst>
    <p:sldLayoutId id="2147483724" r:id="rId1"/>
  </p:sldLayoutIdLst>
  <p:timing>
    <p:tnLst>
      <p:par>
        <p:cTn id="1" dur="indefinite" restart="never" nodeType="tmRoot"/>
      </p:par>
    </p:tnLst>
  </p:timing>
  <p:hf hdr="0" dt="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1013" b="1">
          <a:solidFill>
            <a:srgbClr val="978473"/>
          </a:solidFill>
          <a:latin typeface="Arial" charset="0"/>
          <a:ea typeface="ＭＳ Ｐゴシック" charset="0"/>
          <a:cs typeface="Arial" charset="0"/>
        </a:defRPr>
      </a:lvl5pPr>
      <a:lvl6pPr marL="192881" algn="l" rtl="0" eaLnBrk="1" fontAlgn="base" hangingPunct="1">
        <a:spcBef>
          <a:spcPct val="0"/>
        </a:spcBef>
        <a:spcAft>
          <a:spcPct val="0"/>
        </a:spcAft>
        <a:defRPr sz="1856">
          <a:solidFill>
            <a:schemeClr val="tx1"/>
          </a:solidFill>
          <a:latin typeface="Arial" charset="0"/>
          <a:cs typeface="Arial" charset="0"/>
        </a:defRPr>
      </a:lvl6pPr>
      <a:lvl7pPr marL="385763" algn="l" rtl="0" eaLnBrk="1" fontAlgn="base" hangingPunct="1">
        <a:spcBef>
          <a:spcPct val="0"/>
        </a:spcBef>
        <a:spcAft>
          <a:spcPct val="0"/>
        </a:spcAft>
        <a:defRPr sz="1856">
          <a:solidFill>
            <a:schemeClr val="tx1"/>
          </a:solidFill>
          <a:latin typeface="Arial" charset="0"/>
          <a:cs typeface="Arial" charset="0"/>
        </a:defRPr>
      </a:lvl7pPr>
      <a:lvl8pPr marL="578644" algn="l" rtl="0" eaLnBrk="1" fontAlgn="base" hangingPunct="1">
        <a:spcBef>
          <a:spcPct val="0"/>
        </a:spcBef>
        <a:spcAft>
          <a:spcPct val="0"/>
        </a:spcAft>
        <a:defRPr sz="1856">
          <a:solidFill>
            <a:schemeClr val="tx1"/>
          </a:solidFill>
          <a:latin typeface="Arial" charset="0"/>
          <a:cs typeface="Arial" charset="0"/>
        </a:defRPr>
      </a:lvl8pPr>
      <a:lvl9pPr marL="771525" algn="l" rtl="0" eaLnBrk="1" fontAlgn="base" hangingPunct="1">
        <a:spcBef>
          <a:spcPct val="0"/>
        </a:spcBef>
        <a:spcAft>
          <a:spcPct val="0"/>
        </a:spcAft>
        <a:defRPr sz="1856">
          <a:solidFill>
            <a:schemeClr val="tx1"/>
          </a:solidFill>
          <a:latin typeface="Arial" charset="0"/>
          <a:cs typeface="Arial" charset="0"/>
        </a:defRPr>
      </a:lvl9pPr>
    </p:titleStyle>
    <p:bodyStyle>
      <a:lvl1pPr marL="0" indent="0" algn="l" rtl="0" eaLnBrk="1" fontAlgn="base" hangingPunct="1">
        <a:spcBef>
          <a:spcPts val="127"/>
        </a:spcBef>
        <a:spcAft>
          <a:spcPct val="0"/>
        </a:spcAft>
        <a:buFont typeface="Arial" pitchFamily="34" charset="0"/>
        <a:defRPr sz="1575" kern="1200">
          <a:solidFill>
            <a:schemeClr val="tx1">
              <a:lumMod val="75000"/>
              <a:lumOff val="25000"/>
            </a:schemeClr>
          </a:solidFill>
          <a:latin typeface="Arial" pitchFamily="34" charset="0"/>
          <a:ea typeface="ＭＳ Ｐゴシック" charset="0"/>
          <a:cs typeface="Arial" pitchFamily="34" charset="0"/>
        </a:defRPr>
      </a:lvl1pPr>
      <a:lvl2pPr marL="172641" indent="-172641" algn="l" rtl="0" eaLnBrk="1" fontAlgn="base" hangingPunct="1">
        <a:spcBef>
          <a:spcPts val="127"/>
        </a:spcBef>
        <a:spcAft>
          <a:spcPct val="0"/>
        </a:spcAft>
        <a:buFont typeface="Arial" pitchFamily="34" charset="0"/>
        <a:buChar char="–"/>
        <a:defRPr sz="1575" kern="1200">
          <a:solidFill>
            <a:schemeClr val="tx1">
              <a:lumMod val="75000"/>
              <a:lumOff val="25000"/>
            </a:schemeClr>
          </a:solidFill>
          <a:latin typeface="Arial" pitchFamily="34" charset="0"/>
          <a:ea typeface="Arial" charset="0"/>
          <a:cs typeface="Arial" pitchFamily="34" charset="0"/>
        </a:defRPr>
      </a:lvl2pPr>
      <a:lvl3pPr marL="346472" indent="-173831" algn="l" rtl="0" eaLnBrk="1" fontAlgn="base" hangingPunct="1">
        <a:spcBef>
          <a:spcPts val="127"/>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3pPr>
      <a:lvl4pPr marL="513160" indent="-166688" algn="l" rtl="0" eaLnBrk="1" fontAlgn="base" hangingPunct="1">
        <a:spcBef>
          <a:spcPts val="127"/>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4pPr>
      <a:lvl5pPr marL="685800" indent="-172641" algn="l" rtl="0" eaLnBrk="1" fontAlgn="base" hangingPunct="1">
        <a:spcBef>
          <a:spcPts val="127"/>
        </a:spcBef>
        <a:spcAft>
          <a:spcPct val="0"/>
        </a:spcAft>
        <a:buFont typeface="Arial" pitchFamily="34" charset="0"/>
        <a:buChar char="»"/>
        <a:defRPr sz="1125" kern="1200">
          <a:solidFill>
            <a:schemeClr val="tx1">
              <a:lumMod val="75000"/>
              <a:lumOff val="25000"/>
            </a:schemeClr>
          </a:solidFill>
          <a:latin typeface="Arial" pitchFamily="34" charset="0"/>
          <a:ea typeface="Arial" charset="0"/>
          <a:cs typeface="Arial" pitchFamily="34" charset="0"/>
        </a:defRPr>
      </a:lvl5pPr>
      <a:lvl6pPr marL="1060847"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6pPr>
      <a:lvl7pPr marL="1253729"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7pPr>
      <a:lvl8pPr marL="1446610"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8pPr>
      <a:lvl9pPr marL="1639491" indent="-96441" algn="l" defTabSz="385763" rtl="0" eaLnBrk="1" latinLnBrk="0" hangingPunct="1">
        <a:spcBef>
          <a:spcPct val="20000"/>
        </a:spcBef>
        <a:buFont typeface="Arial"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634" userDrawn="1">
          <p15:clr>
            <a:srgbClr val="5ACBF0"/>
          </p15:clr>
        </p15:guide>
        <p15:guide id="2" pos="9728" userDrawn="1">
          <p15:clr>
            <a:srgbClr val="5ACBF0"/>
          </p15:clr>
        </p15:guide>
        <p15:guide id="3" pos="126" userDrawn="1">
          <p15:clr>
            <a:srgbClr val="5ACBF0"/>
          </p15:clr>
        </p15:guide>
        <p15:guide id="5" orient="horz" pos="637" userDrawn="1">
          <p15:clr>
            <a:srgbClr val="F26B43"/>
          </p15:clr>
        </p15:guide>
        <p15:guide id="0" orient="horz" pos="583" userDrawn="1">
          <p15:clr>
            <a:srgbClr val="F26B43"/>
          </p15:clr>
        </p15:guide>
        <p15:guide id="6" orient="horz" pos="417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D5B6B94-6F19-4E2B-82A4-E3780F0317F0}" type="datetimeFigureOut">
              <a:rPr lang="en-US" smtClean="0">
                <a:solidFill>
                  <a:prstClr val="white">
                    <a:tint val="75000"/>
                    <a:alpha val="60000"/>
                  </a:prstClr>
                </a:solidFill>
              </a:rPr>
              <a:pPr/>
              <a:t>9/28/2019</a:t>
            </a:fld>
            <a:endParaRPr lang="en-US" dirty="0">
              <a:solidFill>
                <a:prstClr val="white">
                  <a:tint val="75000"/>
                  <a:alpha val="60000"/>
                </a:prstClr>
              </a:solidFill>
            </a:endParaRP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solidFill>
                <a:prstClr val="white">
                  <a:tint val="75000"/>
                  <a:alpha val="60000"/>
                </a:prstClr>
              </a:solidFill>
            </a:endParaRP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
        <p:nvSpPr>
          <p:cNvPr id="13" name="Text Box 14"/>
          <p:cNvSpPr txBox="1">
            <a:spLocks noChangeArrowheads="1"/>
          </p:cNvSpPr>
          <p:nvPr userDrawn="1"/>
        </p:nvSpPr>
        <p:spPr bwMode="auto">
          <a:xfrm>
            <a:off x="8365332" y="143167"/>
            <a:ext cx="578644" cy="115416"/>
          </a:xfrm>
          <a:prstGeom prst="rect">
            <a:avLst/>
          </a:prstGeom>
          <a:noFill/>
          <a:ln w="9525">
            <a:noFill/>
            <a:miter lim="800000"/>
            <a:headEnd/>
            <a:tailEnd/>
          </a:ln>
          <a:effectLst/>
        </p:spPr>
        <p:txBody>
          <a:bodyPr wrap="square" tIns="0" bIns="0">
            <a:spAutoFit/>
          </a:bodyPr>
          <a:lstStyle/>
          <a:p>
            <a:pPr algn="r">
              <a:spcBef>
                <a:spcPct val="50000"/>
              </a:spcBef>
              <a:defRPr/>
            </a:pPr>
            <a:fld id="{99D903CA-8EC9-4EB0-B4F7-7D6D89967A95}" type="slidenum">
              <a:rPr lang="en-US" sz="750" smtClean="0">
                <a:solidFill>
                  <a:prstClr val="white"/>
                </a:solidFill>
              </a:rPr>
              <a:pPr algn="r">
                <a:spcBef>
                  <a:spcPct val="50000"/>
                </a:spcBef>
                <a:defRPr/>
              </a:pPr>
              <a:t>‹#›</a:t>
            </a:fld>
            <a:endParaRPr lang="en-US" sz="750" dirty="0">
              <a:solidFill>
                <a:prstClr val="white"/>
              </a:solidFill>
            </a:endParaRPr>
          </a:p>
        </p:txBody>
      </p:sp>
      <p:pic>
        <p:nvPicPr>
          <p:cNvPr id="14" name="Picture 13"/>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221952" y="256443"/>
            <a:ext cx="496209" cy="653036"/>
          </a:xfrm>
          <a:prstGeom prst="rect">
            <a:avLst/>
          </a:prstGeom>
        </p:spPr>
      </p:pic>
      <p:pic>
        <p:nvPicPr>
          <p:cNvPr id="15" name="Picture 14"/>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8346278" y="334036"/>
            <a:ext cx="727585" cy="497851"/>
          </a:xfrm>
          <a:prstGeom prst="rect">
            <a:avLst/>
          </a:prstGeom>
        </p:spPr>
      </p:pic>
    </p:spTree>
    <p:extLst>
      <p:ext uri="{BB962C8B-B14F-4D97-AF65-F5344CB8AC3E}">
        <p14:creationId xmlns:p14="http://schemas.microsoft.com/office/powerpoint/2010/main" val="2598142757"/>
      </p:ext>
    </p:extLst>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Lst>
  <p:hf hd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634">
          <p15:clr>
            <a:srgbClr val="5ACBF0"/>
          </p15:clr>
        </p15:guide>
        <p15:guide id="2" pos="9728">
          <p15:clr>
            <a:srgbClr val="5ACBF0"/>
          </p15:clr>
        </p15:guide>
        <p15:guide id="3" pos="126">
          <p15:clr>
            <a:srgbClr val="5ACBF0"/>
          </p15:clr>
        </p15:guide>
        <p15:guide id="4" orient="horz" pos="637">
          <p15:clr>
            <a:srgbClr val="F26B43"/>
          </p15:clr>
        </p15:guide>
        <p15:guide id="5" orient="horz" pos="583">
          <p15:clr>
            <a:srgbClr val="F26B43"/>
          </p15:clr>
        </p15:guide>
        <p15:guide id="6" orient="horz" pos="41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6.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57325" y="332219"/>
            <a:ext cx="6981825" cy="772712"/>
          </a:xfrm>
        </p:spPr>
        <p:txBody>
          <a:bodyPr>
            <a:noAutofit/>
          </a:bodyPr>
          <a:lstStyle/>
          <a:p>
            <a:pPr lvl="0" defTabSz="457207" fontAlgn="auto">
              <a:spcAft>
                <a:spcPts val="0"/>
              </a:spcAft>
              <a:defRPr/>
            </a:pPr>
            <a:r>
              <a:rPr lang="en-US" sz="4400" b="0" cap="none" dirty="0">
                <a:solidFill>
                  <a:sysClr val="windowText" lastClr="000000"/>
                </a:solidFill>
              </a:rPr>
              <a:t>MOTORBOAT TRAINING, TESTING &amp; LICENSING</a:t>
            </a:r>
          </a:p>
        </p:txBody>
      </p:sp>
      <p:sp>
        <p:nvSpPr>
          <p:cNvPr id="2" name="Text Placeholder 1"/>
          <p:cNvSpPr>
            <a:spLocks noGrp="1"/>
          </p:cNvSpPr>
          <p:nvPr>
            <p:ph type="body" sz="quarter" idx="16"/>
          </p:nvPr>
        </p:nvSpPr>
        <p:spPr>
          <a:xfrm>
            <a:off x="200025" y="1801073"/>
            <a:ext cx="3252829" cy="3957637"/>
          </a:xfrm>
        </p:spPr>
        <p:txBody>
          <a:bodyPr/>
          <a:lstStyle/>
          <a:p>
            <a:r>
              <a:rPr lang="en-US" b="1" dirty="0" smtClean="0">
                <a:solidFill>
                  <a:schemeClr val="tx1"/>
                </a:solidFill>
              </a:rPr>
              <a:t>Presenter:</a:t>
            </a:r>
          </a:p>
          <a:p>
            <a:endParaRPr lang="en-US" dirty="0"/>
          </a:p>
          <a:p>
            <a:r>
              <a:rPr lang="en-US" b="1" dirty="0" smtClean="0">
                <a:solidFill>
                  <a:schemeClr val="tx1"/>
                </a:solidFill>
              </a:rPr>
              <a:t>Title</a:t>
            </a:r>
            <a:r>
              <a:rPr lang="en-US" b="1" dirty="0" smtClean="0"/>
              <a:t>: </a:t>
            </a:r>
            <a:r>
              <a:rPr lang="en-US" b="1" dirty="0" smtClean="0">
                <a:solidFill>
                  <a:srgbClr val="002060"/>
                </a:solidFill>
              </a:rPr>
              <a:t>Fire Suppression</a:t>
            </a:r>
          </a:p>
          <a:p>
            <a:r>
              <a:rPr lang="en-US" b="1" dirty="0" smtClean="0">
                <a:solidFill>
                  <a:srgbClr val="002060"/>
                </a:solidFill>
              </a:rPr>
              <a:t>Manual – TAB 6</a:t>
            </a:r>
          </a:p>
          <a:p>
            <a:endParaRPr lang="en-US" dirty="0"/>
          </a:p>
          <a:p>
            <a:endParaRPr lang="en-US" b="1" dirty="0">
              <a:solidFill>
                <a:schemeClr val="tx1"/>
              </a:solidFill>
            </a:endParaRPr>
          </a:p>
          <a:p>
            <a:r>
              <a:rPr lang="en-US" b="1" dirty="0">
                <a:solidFill>
                  <a:schemeClr val="tx1"/>
                </a:solidFill>
              </a:rPr>
              <a:t>Date</a:t>
            </a:r>
            <a:r>
              <a:rPr lang="en-US" b="1" dirty="0" smtClean="0">
                <a:solidFill>
                  <a:schemeClr val="tx1"/>
                </a:solidFill>
              </a:rPr>
              <a:t>:</a:t>
            </a:r>
            <a:endParaRPr lang="en-US" b="1" dirty="0">
              <a:solidFill>
                <a:schemeClr val="tx1"/>
              </a:solidFill>
            </a:endParaRPr>
          </a:p>
          <a:p>
            <a:endParaRPr lang="en-US" dirty="0"/>
          </a:p>
        </p:txBody>
      </p:sp>
      <p:pic>
        <p:nvPicPr>
          <p:cNvPr id="5" name="Picture 7" descr="C:\Users\Schnell\Pictures\Microsoft Clip Organizer\j0236357.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80049" y="1104930"/>
            <a:ext cx="3112325" cy="4238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611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10</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pic>
        <p:nvPicPr>
          <p:cNvPr id="4" name="Picture 72" descr="P.A.S.S. for using fire extinguish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030" y="452718"/>
            <a:ext cx="5181600" cy="599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5496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11</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4" name="Title 1"/>
          <p:cNvSpPr txBox="1">
            <a:spLocks/>
          </p:cNvSpPr>
          <p:nvPr/>
        </p:nvSpPr>
        <p:spPr>
          <a:xfrm>
            <a:off x="252919" y="1063423"/>
            <a:ext cx="8803531" cy="1143000"/>
          </a:xfrm>
          <a:prstGeom prst="rect">
            <a:avLst/>
          </a:prstGeom>
        </p:spPr>
        <p:txBody>
          <a:bodyPr vert="horz" lIns="91440" tIns="45720" rIns="91440" bIns="45720" rtlCol="0" anchor="t">
            <a:normAutofit fontScale="97500"/>
          </a:bodyPr>
          <a:lst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4000" dirty="0" smtClean="0"/>
              <a:t>Fueling Your Vessel:  Before Fueling</a:t>
            </a:r>
          </a:p>
        </p:txBody>
      </p:sp>
      <p:sp>
        <p:nvSpPr>
          <p:cNvPr id="7" name="Content Placeholder 2"/>
          <p:cNvSpPr txBox="1">
            <a:spLocks/>
          </p:cNvSpPr>
          <p:nvPr/>
        </p:nvSpPr>
        <p:spPr bwMode="auto">
          <a:xfrm>
            <a:off x="484710" y="185324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Pct val="200000"/>
              <a:buFont typeface="Arial" panose="020B0604020202020204" pitchFamily="34" charset="0"/>
              <a:buBlip>
                <a:blip r:embed="rId2"/>
              </a:buBlip>
              <a:tabLst/>
              <a:defRPr/>
            </a:pPr>
            <a:r>
              <a:rPr kumimoji="0" lang="en-US" altLang="en-US" sz="2500" b="0" i="0" u="none" strike="noStrike" kern="1200" cap="none" spc="0" normalizeH="0" baseline="0" noProof="0" dirty="0" smtClean="0">
                <a:ln>
                  <a:noFill/>
                </a:ln>
                <a:solidFill>
                  <a:sysClr val="window" lastClr="FFFFFF"/>
                </a:solidFill>
                <a:effectLst/>
                <a:uLnTx/>
                <a:uFillTx/>
                <a:latin typeface="Calibri"/>
                <a:ea typeface="+mn-ea"/>
                <a:cs typeface="+mn-cs"/>
              </a:rPr>
              <a:t>   Secure vessel to the fueling dock</a:t>
            </a:r>
          </a:p>
          <a:p>
            <a:pPr marL="342900" marR="0" lvl="0" indent="-342900" algn="l" defTabSz="914400" rtl="0" eaLnBrk="1" fontAlgn="base" latinLnBrk="0" hangingPunct="1">
              <a:lnSpc>
                <a:spcPct val="100000"/>
              </a:lnSpc>
              <a:spcBef>
                <a:spcPct val="20000"/>
              </a:spcBef>
              <a:spcAft>
                <a:spcPct val="0"/>
              </a:spcAft>
              <a:buClrTx/>
              <a:buSzPct val="200000"/>
              <a:buFont typeface="Arial" panose="020B0604020202020204" pitchFamily="34" charset="0"/>
              <a:buBlip>
                <a:blip r:embed="rId2"/>
              </a:buBlip>
              <a:tabLst/>
              <a:defRPr/>
            </a:pPr>
            <a:r>
              <a:rPr kumimoji="0" lang="en-US" altLang="en-US" sz="2500" b="0" i="0" u="none" strike="noStrike" kern="1200" cap="none" spc="0" normalizeH="0" baseline="0" noProof="0" dirty="0" smtClean="0">
                <a:ln>
                  <a:noFill/>
                </a:ln>
                <a:solidFill>
                  <a:sysClr val="window" lastClr="FFFFFF"/>
                </a:solidFill>
                <a:effectLst/>
                <a:uLnTx/>
                <a:uFillTx/>
                <a:latin typeface="Calibri"/>
                <a:ea typeface="+mn-ea"/>
                <a:cs typeface="+mn-cs"/>
              </a:rPr>
              <a:t>   All Passengers will Exit the Boat</a:t>
            </a:r>
          </a:p>
          <a:p>
            <a:pPr marL="342900" marR="0" lvl="0" indent="-342900" algn="l" defTabSz="914400" rtl="0" eaLnBrk="1" fontAlgn="base" latinLnBrk="0" hangingPunct="1">
              <a:lnSpc>
                <a:spcPct val="100000"/>
              </a:lnSpc>
              <a:spcBef>
                <a:spcPct val="20000"/>
              </a:spcBef>
              <a:spcAft>
                <a:spcPct val="0"/>
              </a:spcAft>
              <a:buClrTx/>
              <a:buSzPct val="200000"/>
              <a:buFont typeface="Arial" panose="020B0604020202020204" pitchFamily="34" charset="0"/>
              <a:buBlip>
                <a:blip r:embed="rId2"/>
              </a:buBlip>
              <a:tabLst/>
              <a:defRPr/>
            </a:pPr>
            <a:r>
              <a:rPr kumimoji="0" lang="en-US" altLang="en-US" sz="2500" b="0" i="0" u="none" strike="noStrike" kern="1200" cap="none" spc="0" normalizeH="0" baseline="0" noProof="0" dirty="0" smtClean="0">
                <a:ln>
                  <a:noFill/>
                </a:ln>
                <a:solidFill>
                  <a:sysClr val="window" lastClr="FFFFFF"/>
                </a:solidFill>
                <a:effectLst/>
                <a:uLnTx/>
                <a:uFillTx/>
                <a:latin typeface="Calibri"/>
                <a:ea typeface="+mn-ea"/>
                <a:cs typeface="+mn-cs"/>
              </a:rPr>
              <a:t>   No smoking is permitted during fueling </a:t>
            </a:r>
          </a:p>
          <a:p>
            <a:pPr marL="342900" marR="0" lvl="0" indent="-342900" algn="l" defTabSz="914400" rtl="0" eaLnBrk="1" fontAlgn="base" latinLnBrk="0" hangingPunct="1">
              <a:lnSpc>
                <a:spcPct val="100000"/>
              </a:lnSpc>
              <a:spcBef>
                <a:spcPct val="20000"/>
              </a:spcBef>
              <a:spcAft>
                <a:spcPct val="0"/>
              </a:spcAft>
              <a:buClrTx/>
              <a:buSzPct val="200000"/>
              <a:buFont typeface="Arial" panose="020B0604020202020204" pitchFamily="34" charset="0"/>
              <a:buBlip>
                <a:blip r:embed="rId2"/>
              </a:buBlip>
              <a:tabLst/>
              <a:defRPr/>
            </a:pPr>
            <a:r>
              <a:rPr kumimoji="0" lang="en-US" altLang="en-US" sz="2500" b="0" i="0" u="none" strike="noStrike" kern="1200" cap="none" spc="0" normalizeH="0" baseline="0" noProof="0" dirty="0" smtClean="0">
                <a:ln>
                  <a:noFill/>
                </a:ln>
                <a:solidFill>
                  <a:sysClr val="window" lastClr="FFFFFF"/>
                </a:solidFill>
                <a:effectLst/>
                <a:uLnTx/>
                <a:uFillTx/>
                <a:latin typeface="Calibri"/>
                <a:ea typeface="+mn-ea"/>
                <a:cs typeface="+mn-cs"/>
              </a:rPr>
              <a:t>   Ensure Fuel Lines, Connections, &amp; Fuel Vents are OK</a:t>
            </a:r>
          </a:p>
          <a:p>
            <a:pPr marL="342900" marR="0" lvl="0" indent="-342900" algn="l" defTabSz="914400" rtl="0" eaLnBrk="1" fontAlgn="base" latinLnBrk="0" hangingPunct="1">
              <a:lnSpc>
                <a:spcPct val="100000"/>
              </a:lnSpc>
              <a:spcBef>
                <a:spcPct val="20000"/>
              </a:spcBef>
              <a:spcAft>
                <a:spcPct val="0"/>
              </a:spcAft>
              <a:buClrTx/>
              <a:buSzPct val="200000"/>
              <a:buFont typeface="Arial" panose="020B0604020202020204" pitchFamily="34" charset="0"/>
              <a:buBlip>
                <a:blip r:embed="rId2"/>
              </a:buBlip>
              <a:tabLst/>
              <a:defRPr/>
            </a:pPr>
            <a:r>
              <a:rPr kumimoji="0" lang="en-US" altLang="en-US" sz="2500" b="0" i="0" u="none" strike="noStrike" kern="1200" cap="none" spc="0" normalizeH="0" baseline="0" noProof="0" dirty="0" smtClean="0">
                <a:ln>
                  <a:noFill/>
                </a:ln>
                <a:solidFill>
                  <a:sysClr val="window" lastClr="FFFFFF"/>
                </a:solidFill>
                <a:effectLst/>
                <a:uLnTx/>
                <a:uFillTx/>
                <a:latin typeface="Calibri"/>
                <a:ea typeface="+mn-ea"/>
                <a:cs typeface="+mn-cs"/>
              </a:rPr>
              <a:t>   Turn off anything that may cause a spark – engine, fans</a:t>
            </a:r>
          </a:p>
          <a:p>
            <a:pPr marL="342900" marR="0" lvl="0" indent="-342900" algn="l" defTabSz="914400" rtl="0" eaLnBrk="1" fontAlgn="base" latinLnBrk="0" hangingPunct="1">
              <a:lnSpc>
                <a:spcPct val="100000"/>
              </a:lnSpc>
              <a:spcBef>
                <a:spcPct val="20000"/>
              </a:spcBef>
              <a:spcAft>
                <a:spcPct val="0"/>
              </a:spcAft>
              <a:buClrTx/>
              <a:buSzPct val="200000"/>
              <a:buFont typeface="Arial" panose="020B0604020202020204" pitchFamily="34" charset="0"/>
              <a:buBlip>
                <a:blip r:embed="rId2"/>
              </a:buBlip>
              <a:tabLst/>
              <a:defRPr/>
            </a:pPr>
            <a:r>
              <a:rPr kumimoji="0" lang="en-US" altLang="en-US" sz="2500" b="0" i="0" u="none" strike="noStrike" kern="1200" cap="none" spc="0" normalizeH="0" baseline="0" noProof="0" dirty="0" smtClean="0">
                <a:ln>
                  <a:noFill/>
                </a:ln>
                <a:solidFill>
                  <a:sysClr val="window" lastClr="FFFFFF"/>
                </a:solidFill>
                <a:effectLst/>
                <a:uLnTx/>
                <a:uFillTx/>
                <a:latin typeface="Calibri"/>
                <a:ea typeface="+mn-ea"/>
                <a:cs typeface="+mn-cs"/>
              </a:rPr>
              <a:t>   Turn off fuel valves and extinguish all open flames</a:t>
            </a:r>
          </a:p>
          <a:p>
            <a:pPr marL="342900" marR="0" lvl="0" indent="-342900" algn="l" defTabSz="914400" rtl="0" eaLnBrk="1" fontAlgn="base" latinLnBrk="0" hangingPunct="1">
              <a:lnSpc>
                <a:spcPct val="100000"/>
              </a:lnSpc>
              <a:spcBef>
                <a:spcPct val="20000"/>
              </a:spcBef>
              <a:spcAft>
                <a:spcPct val="0"/>
              </a:spcAft>
              <a:buClrTx/>
              <a:buSzPct val="200000"/>
              <a:buFont typeface="Arial" panose="020B0604020202020204" pitchFamily="34" charset="0"/>
              <a:buBlip>
                <a:blip r:embed="rId2"/>
              </a:buBlip>
              <a:tabLst/>
              <a:defRPr/>
            </a:pPr>
            <a:r>
              <a:rPr kumimoji="0" lang="en-US" altLang="en-US" sz="2500" b="0" i="0" u="none" strike="noStrike" kern="1200" cap="none" spc="0" normalizeH="0" baseline="0" noProof="0" dirty="0" smtClean="0">
                <a:ln>
                  <a:noFill/>
                </a:ln>
                <a:solidFill>
                  <a:sysClr val="window" lastClr="FFFFFF"/>
                </a:solidFill>
                <a:effectLst/>
                <a:uLnTx/>
                <a:uFillTx/>
                <a:latin typeface="Calibri"/>
                <a:ea typeface="+mn-ea"/>
                <a:cs typeface="+mn-cs"/>
              </a:rPr>
              <a:t>   Close all windows, ports, doors, and openings to prevent    </a:t>
            </a:r>
            <a:r>
              <a:rPr kumimoji="0" lang="en-US" altLang="en-US" sz="2500" b="0" i="0" u="none" strike="noStrike" kern="1200" cap="none" spc="0" normalizeH="0" noProof="0" dirty="0" smtClean="0">
                <a:ln>
                  <a:noFill/>
                </a:ln>
                <a:solidFill>
                  <a:sysClr val="window" lastClr="FFFFFF"/>
                </a:solidFill>
                <a:effectLst/>
                <a:uLnTx/>
                <a:uFillTx/>
                <a:latin typeface="Calibri"/>
                <a:ea typeface="+mn-ea"/>
                <a:cs typeface="+mn-cs"/>
              </a:rPr>
              <a:t>   	</a:t>
            </a:r>
            <a:r>
              <a:rPr kumimoji="0" lang="en-US" altLang="en-US" sz="2500" b="0" i="0" u="none" strike="noStrike" kern="1200" cap="none" spc="0" normalizeH="0" baseline="0" noProof="0" dirty="0" smtClean="0">
                <a:ln>
                  <a:noFill/>
                </a:ln>
                <a:solidFill>
                  <a:sysClr val="window" lastClr="FFFFFF"/>
                </a:solidFill>
                <a:effectLst/>
                <a:uLnTx/>
                <a:uFillTx/>
                <a:latin typeface="Calibri"/>
                <a:ea typeface="+mn-ea"/>
                <a:cs typeface="+mn-cs"/>
              </a:rPr>
              <a:t>fumes from entering vessel</a:t>
            </a:r>
          </a:p>
          <a:p>
            <a:pPr marL="342900" marR="0" lvl="0" indent="-342900" algn="l" defTabSz="914400" rtl="0" eaLnBrk="1" fontAlgn="base" latinLnBrk="0" hangingPunct="1">
              <a:lnSpc>
                <a:spcPct val="100000"/>
              </a:lnSpc>
              <a:spcBef>
                <a:spcPct val="20000"/>
              </a:spcBef>
              <a:spcAft>
                <a:spcPct val="0"/>
              </a:spcAft>
              <a:buClrTx/>
              <a:buSzPct val="200000"/>
              <a:buFont typeface="Arial" panose="020B0604020202020204" pitchFamily="34" charset="0"/>
              <a:buBlip>
                <a:blip r:embed="rId2"/>
              </a:buBlip>
              <a:tabLst/>
              <a:defRPr/>
            </a:pPr>
            <a:r>
              <a:rPr kumimoji="0" lang="en-US" altLang="en-US" sz="2500" b="0" i="0" u="none" strike="noStrike" kern="1200" cap="none" spc="0" normalizeH="0" baseline="0" noProof="0" dirty="0" smtClean="0">
                <a:ln>
                  <a:noFill/>
                </a:ln>
                <a:solidFill>
                  <a:sysClr val="window" lastClr="FFFFFF"/>
                </a:solidFill>
                <a:effectLst/>
                <a:uLnTx/>
                <a:uFillTx/>
                <a:latin typeface="Calibri"/>
                <a:ea typeface="+mn-ea"/>
                <a:cs typeface="+mn-cs"/>
              </a:rPr>
              <a:t>   Remove portable fuel tanks to fill</a:t>
            </a:r>
          </a:p>
          <a:p>
            <a:pPr marL="342900" marR="0" lvl="0" indent="-342900" algn="l" defTabSz="914400" rtl="0" eaLnBrk="1" fontAlgn="base" latinLnBrk="0" hangingPunct="1">
              <a:lnSpc>
                <a:spcPct val="100000"/>
              </a:lnSpc>
              <a:spcBef>
                <a:spcPct val="20000"/>
              </a:spcBef>
              <a:spcAft>
                <a:spcPct val="0"/>
              </a:spcAft>
              <a:buClrTx/>
              <a:buSzPct val="200000"/>
              <a:buFont typeface="Arial" panose="020B0604020202020204" pitchFamily="34" charset="0"/>
              <a:buBlip>
                <a:blip r:embed="rId2"/>
              </a:buBlip>
              <a:tabLst/>
              <a:defRPr/>
            </a:pPr>
            <a:r>
              <a:rPr kumimoji="0" lang="en-US" altLang="en-US" sz="2500" b="0" i="0" u="none" strike="noStrike" kern="1200" cap="none" spc="0" normalizeH="0" baseline="0" noProof="0" dirty="0" smtClean="0">
                <a:ln>
                  <a:noFill/>
                </a:ln>
                <a:solidFill>
                  <a:sysClr val="window" lastClr="FFFFFF"/>
                </a:solidFill>
                <a:effectLst/>
                <a:uLnTx/>
                <a:uFillTx/>
                <a:latin typeface="Calibri"/>
                <a:ea typeface="+mn-ea"/>
                <a:cs typeface="+mn-cs"/>
              </a:rPr>
              <a:t>   Ensure fire extinguisher is in reach</a:t>
            </a:r>
          </a:p>
        </p:txBody>
      </p:sp>
    </p:spTree>
    <p:extLst>
      <p:ext uri="{BB962C8B-B14F-4D97-AF65-F5344CB8AC3E}">
        <p14:creationId xmlns:p14="http://schemas.microsoft.com/office/powerpoint/2010/main" val="34880759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12</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4"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smtClean="0">
                <a:ln>
                  <a:noFill/>
                </a:ln>
                <a:solidFill>
                  <a:sysClr val="window" lastClr="FFFFFF"/>
                </a:solidFill>
                <a:effectLst/>
                <a:uLnTx/>
                <a:uFillTx/>
                <a:latin typeface="Century Gothic" panose="020B0502020202020204" pitchFamily="34" charset="0"/>
              </a:rPr>
              <a:t>Fueling Your Vessel:</a:t>
            </a:r>
            <a:br>
              <a:rPr kumimoji="0" lang="en-US" altLang="en-US" sz="3600" b="0" i="0" u="none" strike="noStrike" kern="1200" cap="none" spc="0" normalizeH="0" baseline="0" noProof="0" dirty="0" smtClean="0">
                <a:ln>
                  <a:noFill/>
                </a:ln>
                <a:solidFill>
                  <a:sysClr val="window" lastClr="FFFFFF"/>
                </a:solidFill>
                <a:effectLst/>
                <a:uLnTx/>
                <a:uFillTx/>
                <a:latin typeface="Century Gothic" panose="020B0502020202020204" pitchFamily="34" charset="0"/>
              </a:rPr>
            </a:br>
            <a:r>
              <a:rPr kumimoji="0" lang="en-US" altLang="en-US" sz="3600" b="0" i="0" u="none" strike="noStrike" kern="1200" cap="none" spc="0" normalizeH="0" baseline="0" noProof="0" dirty="0" smtClean="0">
                <a:ln>
                  <a:noFill/>
                </a:ln>
                <a:solidFill>
                  <a:sysClr val="window" lastClr="FFFFFF"/>
                </a:solidFill>
                <a:effectLst/>
                <a:uLnTx/>
                <a:uFillTx/>
                <a:latin typeface="Century Gothic" panose="020B0502020202020204" pitchFamily="34" charset="0"/>
              </a:rPr>
              <a:t>While Fueling</a:t>
            </a:r>
          </a:p>
        </p:txBody>
      </p:sp>
      <p:sp>
        <p:nvSpPr>
          <p:cNvPr id="7" name="Content Placeholder 2"/>
          <p:cNvSpPr txBox="1">
            <a:spLocks/>
          </p:cNvSpPr>
          <p:nvPr/>
        </p:nvSpPr>
        <p:spPr bwMode="auto">
          <a:xfrm>
            <a:off x="457200" y="18748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Pct val="200000"/>
              <a:buFont typeface="Arial" panose="020B0604020202020204" pitchFamily="34" charset="0"/>
              <a:buBlip>
                <a:blip r:embed="rId2"/>
              </a:buBlip>
              <a:tabLst/>
              <a:defRPr/>
            </a:pPr>
            <a:r>
              <a:rPr kumimoji="0" lang="en-US" altLang="en-US" sz="2500" b="0" i="0" u="none" strike="noStrike" kern="1200" cap="none" spc="0" normalizeH="0" baseline="0" noProof="0" dirty="0" smtClean="0">
                <a:ln>
                  <a:noFill/>
                </a:ln>
                <a:solidFill>
                  <a:sysClr val="window" lastClr="FFFFFF"/>
                </a:solidFill>
                <a:effectLst/>
                <a:uLnTx/>
                <a:uFillTx/>
                <a:latin typeface="Calibri"/>
                <a:ea typeface="+mn-ea"/>
                <a:cs typeface="+mn-cs"/>
              </a:rPr>
              <a:t>   </a:t>
            </a:r>
            <a:r>
              <a:rPr kumimoji="0" lang="en-US" altLang="en-US" b="0" i="0" u="none" strike="noStrike" kern="1200" cap="none" spc="0" normalizeH="0" baseline="0" noProof="0" dirty="0" smtClean="0">
                <a:ln>
                  <a:noFill/>
                </a:ln>
                <a:solidFill>
                  <a:sysClr val="window" lastClr="FFFFFF"/>
                </a:solidFill>
                <a:effectLst/>
                <a:uLnTx/>
                <a:uFillTx/>
                <a:latin typeface="Calibri"/>
                <a:ea typeface="+mn-ea"/>
                <a:cs typeface="+mn-cs"/>
              </a:rPr>
              <a:t>Keep the nozzle of the fuel-pump hose in solid contact with the tank opening to prevent producing a static spark</a:t>
            </a:r>
          </a:p>
          <a:p>
            <a:pPr marL="342900" marR="0" lvl="0" indent="-342900" algn="l" defTabSz="914400" rtl="0" eaLnBrk="1" fontAlgn="base" latinLnBrk="0" hangingPunct="1">
              <a:lnSpc>
                <a:spcPct val="100000"/>
              </a:lnSpc>
              <a:spcBef>
                <a:spcPct val="20000"/>
              </a:spcBef>
              <a:spcAft>
                <a:spcPct val="0"/>
              </a:spcAft>
              <a:buClrTx/>
              <a:buSzPct val="200000"/>
              <a:buFont typeface="Arial" panose="020B0604020202020204" pitchFamily="34" charset="0"/>
              <a:buBlip>
                <a:blip r:embed="rId2"/>
              </a:buBlip>
              <a:tabLst/>
              <a:defRPr/>
            </a:pPr>
            <a:r>
              <a:rPr kumimoji="0" lang="en-US" altLang="en-US" b="0" i="0" u="none" strike="noStrike" kern="1200" cap="none" spc="0" normalizeH="0" baseline="0" noProof="0" dirty="0" smtClean="0">
                <a:ln>
                  <a:noFill/>
                </a:ln>
                <a:solidFill>
                  <a:sysClr val="window" lastClr="FFFFFF"/>
                </a:solidFill>
                <a:effectLst/>
                <a:uLnTx/>
                <a:uFillTx/>
                <a:latin typeface="Calibri"/>
                <a:ea typeface="+mn-ea"/>
                <a:cs typeface="+mn-cs"/>
              </a:rPr>
              <a:t>   Use caution and fill the tank slowly to avoid spilling fuel into the boat’s bilge or into the water.  Use an oil-absorbent pad to catch drips or spills.</a:t>
            </a:r>
          </a:p>
          <a:p>
            <a:pPr marL="342900" marR="0" lvl="0" indent="-342900" algn="l" defTabSz="914400" rtl="0" eaLnBrk="1" fontAlgn="base" latinLnBrk="0" hangingPunct="1">
              <a:lnSpc>
                <a:spcPct val="100000"/>
              </a:lnSpc>
              <a:spcBef>
                <a:spcPct val="20000"/>
              </a:spcBef>
              <a:spcAft>
                <a:spcPct val="0"/>
              </a:spcAft>
              <a:buClrTx/>
              <a:buSzPct val="200000"/>
              <a:buFont typeface="Arial" panose="020B0604020202020204" pitchFamily="34" charset="0"/>
              <a:buBlip>
                <a:blip r:embed="rId2"/>
              </a:buBlip>
              <a:tabLst/>
              <a:defRPr/>
            </a:pPr>
            <a:r>
              <a:rPr kumimoji="0" lang="en-US" altLang="en-US" b="0" i="0" u="none" strike="noStrike" kern="1200" cap="none" spc="0" normalizeH="0" baseline="0" noProof="0" dirty="0" smtClean="0">
                <a:ln>
                  <a:noFill/>
                </a:ln>
                <a:solidFill>
                  <a:sysClr val="window" lastClr="FFFFFF"/>
                </a:solidFill>
                <a:effectLst/>
                <a:uLnTx/>
                <a:uFillTx/>
                <a:latin typeface="Calibri"/>
                <a:ea typeface="+mn-ea"/>
                <a:cs typeface="+mn-cs"/>
              </a:rPr>
              <a:t>   Never fill a tank to the brim – leave room for fuel to expand</a:t>
            </a:r>
          </a:p>
          <a:p>
            <a:pPr marL="342900" marR="0" lvl="0" indent="-342900" algn="l" defTabSz="914400" rtl="0" eaLnBrk="1" fontAlgn="base" latinLnBrk="0" hangingPunct="1">
              <a:lnSpc>
                <a:spcPct val="100000"/>
              </a:lnSpc>
              <a:spcBef>
                <a:spcPct val="20000"/>
              </a:spcBef>
              <a:spcAft>
                <a:spcPct val="0"/>
              </a:spcAft>
              <a:buClrTx/>
              <a:buSzPct val="200000"/>
              <a:buFont typeface="Arial" panose="020B0604020202020204" pitchFamily="34" charset="0"/>
              <a:buBlip>
                <a:blip r:embed="rId2"/>
              </a:buBlip>
              <a:tabLst/>
              <a:defRPr/>
            </a:pPr>
            <a:endParaRPr kumimoji="0" lang="en-US" altLang="en-US" sz="2500" b="0" i="0" u="none" strike="noStrike" kern="1200" cap="none" spc="0" normalizeH="0" baseline="0" noProof="0" dirty="0" smtClean="0">
              <a:ln>
                <a:noFill/>
              </a:ln>
              <a:solidFill>
                <a:sysClr val="window" lastClr="FFFFFF"/>
              </a:solidFill>
              <a:effectLst/>
              <a:uLnTx/>
              <a:uFillTx/>
              <a:latin typeface="Calibri"/>
              <a:ea typeface="+mn-ea"/>
              <a:cs typeface="+mn-cs"/>
            </a:endParaRPr>
          </a:p>
          <a:p>
            <a:pPr marL="342900" marR="0" lvl="0" indent="-342900" algn="l" defTabSz="914400" rtl="0" eaLnBrk="1" fontAlgn="base" latinLnBrk="0" hangingPunct="1">
              <a:lnSpc>
                <a:spcPct val="100000"/>
              </a:lnSpc>
              <a:spcBef>
                <a:spcPct val="20000"/>
              </a:spcBef>
              <a:spcAft>
                <a:spcPct val="0"/>
              </a:spcAft>
              <a:buClrTx/>
              <a:buSzPct val="200000"/>
              <a:buFont typeface="Arial" panose="020B0604020202020204" pitchFamily="34" charset="0"/>
              <a:buNone/>
              <a:tabLst/>
              <a:defRPr/>
            </a:pPr>
            <a:endParaRPr kumimoji="0" lang="en-US" altLang="en-US" sz="2500" b="0" i="0" u="none" strike="noStrike" kern="1200" cap="none" spc="0" normalizeH="0" baseline="0" noProof="0" dirty="0" smtClean="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25641642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13</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4" name="Title 1"/>
          <p:cNvSpPr txBox="1">
            <a:spLocks/>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ysClr val="window" lastClr="FFFFFF"/>
                </a:solidFill>
                <a:effectLst/>
                <a:uLnTx/>
                <a:uFillTx/>
                <a:latin typeface="Century Gothic" panose="020B0502020202020204" pitchFamily="34" charset="0"/>
              </a:rPr>
              <a:t>Fueling Your Vessel:</a:t>
            </a:r>
            <a:br>
              <a:rPr kumimoji="0" lang="en-US" sz="4000" b="0" i="0" u="none" strike="noStrike" kern="1200" cap="none" spc="0" normalizeH="0" baseline="0" noProof="0" dirty="0" smtClean="0">
                <a:ln>
                  <a:noFill/>
                </a:ln>
                <a:solidFill>
                  <a:sysClr val="window" lastClr="FFFFFF"/>
                </a:solidFill>
                <a:effectLst/>
                <a:uLnTx/>
                <a:uFillTx/>
                <a:latin typeface="Century Gothic" panose="020B0502020202020204" pitchFamily="34" charset="0"/>
              </a:rPr>
            </a:br>
            <a:r>
              <a:rPr kumimoji="0" lang="en-US" sz="4000" b="0" i="0" u="none" strike="noStrike" kern="1200" cap="none" spc="0" normalizeH="0" baseline="0" noProof="0" dirty="0" smtClean="0">
                <a:ln>
                  <a:noFill/>
                </a:ln>
                <a:solidFill>
                  <a:sysClr val="window" lastClr="FFFFFF"/>
                </a:solidFill>
                <a:effectLst/>
                <a:uLnTx/>
                <a:uFillTx/>
                <a:latin typeface="Century Gothic" panose="020B0502020202020204" pitchFamily="34" charset="0"/>
              </a:rPr>
              <a:t>After Fueling</a:t>
            </a:r>
          </a:p>
        </p:txBody>
      </p:sp>
      <p:sp>
        <p:nvSpPr>
          <p:cNvPr id="7" name="Content Placeholder 2"/>
          <p:cNvSpPr txBox="1">
            <a:spLocks/>
          </p:cNvSpPr>
          <p:nvPr/>
        </p:nvSpPr>
        <p:spPr bwMode="auto">
          <a:xfrm>
            <a:off x="165370" y="1595718"/>
            <a:ext cx="8978630" cy="51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Pct val="200000"/>
              <a:buFont typeface="Arial" panose="020B0604020202020204" pitchFamily="34" charset="0"/>
              <a:buBlip>
                <a:blip r:embed="rId2"/>
              </a:buBlip>
              <a:tabLst/>
              <a:defRPr/>
            </a:pPr>
            <a:r>
              <a:rPr kumimoji="0" lang="en-US" sz="2500" b="0" i="0" u="none" strike="noStrike" kern="1200" cap="none" spc="0" normalizeH="0" baseline="0" noProof="0" dirty="0" smtClean="0">
                <a:ln>
                  <a:noFill/>
                </a:ln>
                <a:solidFill>
                  <a:sysClr val="window" lastClr="FFFFFF"/>
                </a:solidFill>
                <a:effectLst/>
                <a:uLnTx/>
                <a:uFillTx/>
                <a:latin typeface="Calibri"/>
                <a:ea typeface="+mn-ea"/>
                <a:cs typeface="+mn-cs"/>
              </a:rPr>
              <a:t>   Put the fill cap on tightly to prevent vapors from escaping</a:t>
            </a:r>
          </a:p>
          <a:p>
            <a:pPr marL="342900" marR="0" lvl="0" indent="-342900" algn="l" defTabSz="914400" rtl="0" eaLnBrk="1" fontAlgn="auto" latinLnBrk="0" hangingPunct="1">
              <a:lnSpc>
                <a:spcPct val="100000"/>
              </a:lnSpc>
              <a:spcBef>
                <a:spcPct val="20000"/>
              </a:spcBef>
              <a:spcAft>
                <a:spcPts val="0"/>
              </a:spcAft>
              <a:buClrTx/>
              <a:buSzPct val="200000"/>
              <a:buFont typeface="Arial" panose="020B0604020202020204" pitchFamily="34" charset="0"/>
              <a:buBlip>
                <a:blip r:embed="rId2"/>
              </a:buBlip>
              <a:tabLst/>
              <a:defRPr/>
            </a:pPr>
            <a:r>
              <a:rPr kumimoji="0" lang="en-US" sz="2500" b="0" i="0" u="none" strike="noStrike" kern="1200" cap="none" spc="0" normalizeH="0" baseline="0" noProof="0" dirty="0" smtClean="0">
                <a:ln>
                  <a:noFill/>
                </a:ln>
                <a:solidFill>
                  <a:sysClr val="window" lastClr="FFFFFF"/>
                </a:solidFill>
                <a:effectLst/>
                <a:uLnTx/>
                <a:uFillTx/>
                <a:latin typeface="Calibri"/>
                <a:ea typeface="+mn-ea"/>
                <a:cs typeface="+mn-cs"/>
              </a:rPr>
              <a:t>   Wipe up any spilled fuel and properly dispose of the used         paper towels on shore</a:t>
            </a:r>
          </a:p>
          <a:p>
            <a:pPr marL="342900" marR="0" lvl="0" indent="-342900" algn="l" defTabSz="914400" rtl="0" eaLnBrk="1" fontAlgn="auto" latinLnBrk="0" hangingPunct="1">
              <a:lnSpc>
                <a:spcPct val="100000"/>
              </a:lnSpc>
              <a:spcBef>
                <a:spcPct val="20000"/>
              </a:spcBef>
              <a:spcAft>
                <a:spcPts val="0"/>
              </a:spcAft>
              <a:buClrTx/>
              <a:buSzPct val="200000"/>
              <a:buFont typeface="Arial" panose="020B0604020202020204" pitchFamily="34" charset="0"/>
              <a:buBlip>
                <a:blip r:embed="rId2"/>
              </a:buBlip>
              <a:tabLst/>
              <a:defRPr/>
            </a:pPr>
            <a:r>
              <a:rPr kumimoji="0" lang="en-US" sz="2500" b="0" i="0" u="none" strike="noStrike" kern="1200" cap="none" spc="0" normalizeH="0" baseline="0" noProof="0" dirty="0" smtClean="0">
                <a:ln>
                  <a:noFill/>
                </a:ln>
                <a:solidFill>
                  <a:sysClr val="window" lastClr="FFFFFF"/>
                </a:solidFill>
                <a:effectLst/>
                <a:uLnTx/>
                <a:uFillTx/>
                <a:latin typeface="Calibri"/>
                <a:ea typeface="+mn-ea"/>
                <a:cs typeface="+mn-cs"/>
              </a:rPr>
              <a:t>   Open all windows, ports, doors, and other openings</a:t>
            </a:r>
          </a:p>
          <a:p>
            <a:pPr marL="342900" marR="0" lvl="0" indent="-342900" algn="l" defTabSz="914400" rtl="0" eaLnBrk="1" fontAlgn="auto" latinLnBrk="0" hangingPunct="1">
              <a:lnSpc>
                <a:spcPct val="100000"/>
              </a:lnSpc>
              <a:spcBef>
                <a:spcPct val="20000"/>
              </a:spcBef>
              <a:spcAft>
                <a:spcPts val="0"/>
              </a:spcAft>
              <a:buClrTx/>
              <a:buSzPct val="200000"/>
              <a:buFont typeface="Arial" panose="020B0604020202020204" pitchFamily="34" charset="0"/>
              <a:buBlip>
                <a:blip r:embed="rId2"/>
              </a:buBlip>
              <a:tabLst/>
              <a:defRPr/>
            </a:pPr>
            <a:r>
              <a:rPr kumimoji="0" lang="en-US" sz="2500" b="0" i="0" u="none" strike="noStrike" kern="1200" cap="none" spc="0" normalizeH="0" baseline="0" noProof="0" dirty="0" smtClean="0">
                <a:ln>
                  <a:noFill/>
                </a:ln>
                <a:solidFill>
                  <a:sysClr val="window" lastClr="FFFFFF"/>
                </a:solidFill>
                <a:effectLst/>
                <a:uLnTx/>
                <a:uFillTx/>
                <a:latin typeface="Calibri"/>
                <a:ea typeface="+mn-ea"/>
                <a:cs typeface="+mn-cs"/>
              </a:rPr>
              <a:t>   If your boat is equipped with a power ventilation system (exhaust blower), turn it on for at least four minutes before starting your engine.  This will eliminate fuel vapors in the bilge.</a:t>
            </a:r>
          </a:p>
          <a:p>
            <a:pPr marL="342900" marR="0" lvl="0" indent="-342900" algn="l" defTabSz="914400" rtl="0" eaLnBrk="1" fontAlgn="auto" latinLnBrk="0" hangingPunct="1">
              <a:lnSpc>
                <a:spcPct val="100000"/>
              </a:lnSpc>
              <a:spcBef>
                <a:spcPct val="20000"/>
              </a:spcBef>
              <a:spcAft>
                <a:spcPts val="0"/>
              </a:spcAft>
              <a:buClrTx/>
              <a:buSzPct val="200000"/>
              <a:buFont typeface="Arial" panose="020B0604020202020204" pitchFamily="34" charset="0"/>
              <a:buBlip>
                <a:blip r:embed="rId2"/>
              </a:buBlip>
              <a:tabLst/>
              <a:defRPr/>
            </a:pPr>
            <a:r>
              <a:rPr kumimoji="0" lang="en-US" sz="2500" b="0" i="0" u="none" strike="noStrike" kern="1200" cap="none" spc="0" normalizeH="0" baseline="0" noProof="0" dirty="0" smtClean="0">
                <a:ln>
                  <a:noFill/>
                </a:ln>
                <a:solidFill>
                  <a:sysClr val="window" lastClr="FFFFFF"/>
                </a:solidFill>
                <a:effectLst/>
                <a:uLnTx/>
                <a:uFillTx/>
                <a:latin typeface="Calibri"/>
                <a:ea typeface="+mn-ea"/>
                <a:cs typeface="+mn-cs"/>
              </a:rPr>
              <a:t>   Before starting the engine, sniff the bilge and engine compartments for fuel vapors.  Continue ventilating until you cannot smell any fuel vapors.</a:t>
            </a:r>
          </a:p>
          <a:p>
            <a:pPr marL="342900" marR="0" lvl="0" indent="-342900" algn="l" defTabSz="914400" rtl="0" eaLnBrk="1" fontAlgn="auto" latinLnBrk="0" hangingPunct="1">
              <a:lnSpc>
                <a:spcPct val="100000"/>
              </a:lnSpc>
              <a:spcBef>
                <a:spcPct val="20000"/>
              </a:spcBef>
              <a:spcAft>
                <a:spcPts val="0"/>
              </a:spcAft>
              <a:buClrTx/>
              <a:buSzPct val="200000"/>
              <a:buFont typeface="Arial" panose="020B0604020202020204" pitchFamily="34" charset="0"/>
              <a:buBlip>
                <a:blip r:embed="rId2"/>
              </a:buBlip>
              <a:tabLst/>
              <a:defRPr/>
            </a:pPr>
            <a:r>
              <a:rPr kumimoji="0" lang="en-US" sz="2500" b="0" i="0" u="none" strike="noStrike" kern="1200" cap="none" spc="0" normalizeH="0" baseline="0" noProof="0" dirty="0" smtClean="0">
                <a:ln>
                  <a:noFill/>
                </a:ln>
                <a:solidFill>
                  <a:sysClr val="window" lastClr="FFFFFF"/>
                </a:solidFill>
                <a:effectLst/>
                <a:uLnTx/>
                <a:uFillTx/>
                <a:latin typeface="Calibri"/>
                <a:ea typeface="+mn-ea"/>
                <a:cs typeface="+mn-cs"/>
              </a:rPr>
              <a:t>   Start the engine and reload your passengers. </a:t>
            </a:r>
          </a:p>
          <a:p>
            <a:pPr marL="342900" marR="0" lvl="0" indent="-342900" algn="l" defTabSz="914400" rtl="0" eaLnBrk="1" fontAlgn="auto" latinLnBrk="0" hangingPunct="1">
              <a:lnSpc>
                <a:spcPct val="100000"/>
              </a:lnSpc>
              <a:spcBef>
                <a:spcPct val="20000"/>
              </a:spcBef>
              <a:spcAft>
                <a:spcPts val="0"/>
              </a:spcAft>
              <a:buClrTx/>
              <a:buSzPct val="200000"/>
              <a:buFont typeface="Arial" panose="020B0604020202020204" pitchFamily="34" charset="0"/>
              <a:buNone/>
              <a:tabLst/>
              <a:defRPr/>
            </a:pPr>
            <a:endParaRPr kumimoji="0" lang="en-US" sz="2500" b="0" i="0" u="none" strike="noStrike" kern="1200" cap="none" spc="0" normalizeH="0" baseline="0" noProof="0" dirty="0" smtClean="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754637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14</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4" name="TextBox 7"/>
          <p:cNvSpPr txBox="1">
            <a:spLocks noChangeArrowheads="1"/>
          </p:cNvSpPr>
          <p:nvPr/>
        </p:nvSpPr>
        <p:spPr bwMode="auto">
          <a:xfrm>
            <a:off x="1676400" y="304800"/>
            <a:ext cx="6477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dirty="0">
                <a:latin typeface="Arial" panose="020B0604020202020204" pitchFamily="34" charset="0"/>
                <a:cs typeface="Arial" panose="020B0604020202020204" pitchFamily="34" charset="0"/>
              </a:rPr>
              <a:t>If Fire Erupts on YOUR Boat  </a:t>
            </a:r>
          </a:p>
        </p:txBody>
      </p:sp>
      <p:sp>
        <p:nvSpPr>
          <p:cNvPr id="7" name="TextBox 8"/>
          <p:cNvSpPr txBox="1">
            <a:spLocks noChangeArrowheads="1"/>
          </p:cNvSpPr>
          <p:nvPr/>
        </p:nvSpPr>
        <p:spPr bwMode="auto">
          <a:xfrm>
            <a:off x="239946" y="1331277"/>
            <a:ext cx="8458200" cy="4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SzPct val="200000"/>
              <a:buFontTx/>
              <a:buBlip>
                <a:blip r:embed="rId2"/>
              </a:buBlip>
            </a:pPr>
            <a:r>
              <a:rPr lang="en-US" altLang="en-US" sz="2500" dirty="0" smtClean="0">
                <a:solidFill>
                  <a:prstClr val="white"/>
                </a:solidFill>
                <a:cs typeface="Arial" panose="020B0604020202020204" pitchFamily="34" charset="0"/>
              </a:rPr>
              <a:t>  </a:t>
            </a:r>
            <a:r>
              <a:rPr lang="en-US" altLang="en-US" sz="2000" dirty="0" smtClean="0">
                <a:solidFill>
                  <a:prstClr val="white"/>
                </a:solidFill>
                <a:latin typeface="Arial" panose="020B0604020202020204" pitchFamily="34" charset="0"/>
                <a:cs typeface="Arial" panose="020B0604020202020204" pitchFamily="34" charset="0"/>
              </a:rPr>
              <a:t>If Underway, stop the boat</a:t>
            </a:r>
          </a:p>
          <a:p>
            <a:pPr fontAlgn="base">
              <a:spcBef>
                <a:spcPct val="0"/>
              </a:spcBef>
              <a:spcAft>
                <a:spcPct val="0"/>
              </a:spcAft>
              <a:buSzPct val="200000"/>
              <a:buFontTx/>
              <a:buNone/>
            </a:pPr>
            <a:endParaRPr lang="en-US" altLang="en-US" sz="2000" dirty="0" smtClean="0">
              <a:solidFill>
                <a:prstClr val="white"/>
              </a:solidFill>
              <a:latin typeface="Arial" panose="020B0604020202020204" pitchFamily="34" charset="0"/>
              <a:cs typeface="Arial" panose="020B0604020202020204" pitchFamily="34" charset="0"/>
            </a:endParaRPr>
          </a:p>
          <a:p>
            <a:pPr fontAlgn="base">
              <a:spcBef>
                <a:spcPct val="0"/>
              </a:spcBef>
              <a:spcAft>
                <a:spcPct val="0"/>
              </a:spcAft>
              <a:buSzPct val="200000"/>
              <a:buFontTx/>
              <a:buBlip>
                <a:blip r:embed="rId2"/>
              </a:buBlip>
            </a:pPr>
            <a:r>
              <a:rPr lang="en-US" altLang="en-US" sz="2000" dirty="0" smtClean="0">
                <a:solidFill>
                  <a:prstClr val="white"/>
                </a:solidFill>
                <a:latin typeface="Arial" panose="020B0604020202020204" pitchFamily="34" charset="0"/>
                <a:cs typeface="Arial" panose="020B0604020202020204" pitchFamily="34" charset="0"/>
              </a:rPr>
              <a:t>  Have everyone who is not wearing a PFD put one on</a:t>
            </a:r>
          </a:p>
          <a:p>
            <a:pPr fontAlgn="base">
              <a:spcBef>
                <a:spcPct val="0"/>
              </a:spcBef>
              <a:spcAft>
                <a:spcPct val="0"/>
              </a:spcAft>
              <a:buSzPct val="200000"/>
              <a:buFontTx/>
              <a:buNone/>
            </a:pPr>
            <a:endParaRPr lang="en-US" altLang="en-US" sz="2000" dirty="0" smtClean="0">
              <a:solidFill>
                <a:prstClr val="white"/>
              </a:solidFill>
              <a:latin typeface="Arial" panose="020B0604020202020204" pitchFamily="34" charset="0"/>
              <a:cs typeface="Arial" panose="020B0604020202020204" pitchFamily="34" charset="0"/>
            </a:endParaRPr>
          </a:p>
          <a:p>
            <a:pPr fontAlgn="base">
              <a:spcBef>
                <a:spcPct val="0"/>
              </a:spcBef>
              <a:spcAft>
                <a:spcPct val="0"/>
              </a:spcAft>
              <a:buSzPct val="200000"/>
              <a:buFontTx/>
              <a:buBlip>
                <a:blip r:embed="rId2"/>
              </a:buBlip>
            </a:pPr>
            <a:r>
              <a:rPr lang="en-US" altLang="en-US" sz="2000" dirty="0" smtClean="0">
                <a:solidFill>
                  <a:prstClr val="white"/>
                </a:solidFill>
                <a:latin typeface="Arial" panose="020B0604020202020204" pitchFamily="34" charset="0"/>
                <a:cs typeface="Arial" panose="020B0604020202020204" pitchFamily="34" charset="0"/>
              </a:rPr>
              <a:t>  Position the boat so that the fire is DOWNWIND</a:t>
            </a:r>
          </a:p>
          <a:p>
            <a:pPr fontAlgn="base">
              <a:spcBef>
                <a:spcPct val="0"/>
              </a:spcBef>
              <a:spcAft>
                <a:spcPct val="0"/>
              </a:spcAft>
              <a:buSzPct val="200000"/>
              <a:buFontTx/>
              <a:buNone/>
            </a:pPr>
            <a:endParaRPr lang="en-US" altLang="en-US" sz="2000" dirty="0" smtClean="0">
              <a:solidFill>
                <a:prstClr val="white"/>
              </a:solidFill>
              <a:latin typeface="Arial" panose="020B0604020202020204" pitchFamily="34" charset="0"/>
              <a:cs typeface="Arial" panose="020B0604020202020204" pitchFamily="34" charset="0"/>
            </a:endParaRPr>
          </a:p>
          <a:p>
            <a:pPr fontAlgn="base">
              <a:spcBef>
                <a:spcPct val="0"/>
              </a:spcBef>
              <a:spcAft>
                <a:spcPct val="0"/>
              </a:spcAft>
              <a:buSzPct val="200000"/>
              <a:buFontTx/>
              <a:buBlip>
                <a:blip r:embed="rId2"/>
              </a:buBlip>
            </a:pPr>
            <a:r>
              <a:rPr lang="en-US" altLang="en-US" sz="2000" dirty="0" smtClean="0">
                <a:solidFill>
                  <a:prstClr val="white"/>
                </a:solidFill>
                <a:latin typeface="Arial" panose="020B0604020202020204" pitchFamily="34" charset="0"/>
                <a:cs typeface="Arial" panose="020B0604020202020204" pitchFamily="34" charset="0"/>
              </a:rPr>
              <a:t>  If the fire is in an engine space, shut off the fuel supply</a:t>
            </a:r>
          </a:p>
          <a:p>
            <a:pPr fontAlgn="base">
              <a:spcBef>
                <a:spcPct val="0"/>
              </a:spcBef>
              <a:spcAft>
                <a:spcPct val="0"/>
              </a:spcAft>
              <a:buSzPct val="200000"/>
              <a:buFontTx/>
              <a:buNone/>
            </a:pPr>
            <a:endParaRPr lang="en-US" altLang="en-US" sz="2000" dirty="0" smtClean="0">
              <a:solidFill>
                <a:prstClr val="white"/>
              </a:solidFill>
              <a:latin typeface="Arial" panose="020B0604020202020204" pitchFamily="34" charset="0"/>
              <a:cs typeface="Arial" panose="020B0604020202020204" pitchFamily="34" charset="0"/>
            </a:endParaRPr>
          </a:p>
          <a:p>
            <a:pPr fontAlgn="base">
              <a:spcBef>
                <a:spcPct val="0"/>
              </a:spcBef>
              <a:spcAft>
                <a:spcPct val="0"/>
              </a:spcAft>
              <a:buSzPct val="200000"/>
              <a:buFontTx/>
              <a:buBlip>
                <a:blip r:embed="rId2"/>
              </a:buBlip>
            </a:pPr>
            <a:r>
              <a:rPr lang="en-US" altLang="en-US" sz="2000" dirty="0" smtClean="0">
                <a:solidFill>
                  <a:prstClr val="white"/>
                </a:solidFill>
                <a:latin typeface="Arial" panose="020B0604020202020204" pitchFamily="34" charset="0"/>
                <a:cs typeface="Arial" panose="020B0604020202020204" pitchFamily="34" charset="0"/>
              </a:rPr>
              <a:t>  Aim the fire extinguisher at the base of the flames, P.A.S.S.</a:t>
            </a:r>
          </a:p>
          <a:p>
            <a:pPr fontAlgn="base">
              <a:spcBef>
                <a:spcPct val="0"/>
              </a:spcBef>
              <a:spcAft>
                <a:spcPct val="0"/>
              </a:spcAft>
              <a:buSzPct val="200000"/>
              <a:buFontTx/>
              <a:buNone/>
            </a:pPr>
            <a:endParaRPr lang="en-US" altLang="en-US" sz="2000" dirty="0" smtClean="0">
              <a:solidFill>
                <a:prstClr val="white"/>
              </a:solidFill>
              <a:latin typeface="Arial" panose="020B0604020202020204" pitchFamily="34" charset="0"/>
              <a:cs typeface="Arial" panose="020B0604020202020204" pitchFamily="34" charset="0"/>
            </a:endParaRPr>
          </a:p>
          <a:p>
            <a:pPr fontAlgn="base">
              <a:spcBef>
                <a:spcPct val="0"/>
              </a:spcBef>
              <a:spcAft>
                <a:spcPct val="0"/>
              </a:spcAft>
              <a:buSzPct val="200000"/>
              <a:buFontTx/>
              <a:buBlip>
                <a:blip r:embed="rId2"/>
              </a:buBlip>
            </a:pPr>
            <a:r>
              <a:rPr lang="en-US" altLang="en-US" sz="2000" dirty="0" smtClean="0">
                <a:solidFill>
                  <a:prstClr val="white"/>
                </a:solidFill>
                <a:latin typeface="Arial" panose="020B0604020202020204" pitchFamily="34" charset="0"/>
                <a:cs typeface="Arial" panose="020B0604020202020204" pitchFamily="34" charset="0"/>
              </a:rPr>
              <a:t>  Never use water on a gasoline, oil, grease, or electrical fire</a:t>
            </a:r>
          </a:p>
          <a:p>
            <a:pPr fontAlgn="base">
              <a:spcBef>
                <a:spcPct val="0"/>
              </a:spcBef>
              <a:spcAft>
                <a:spcPct val="0"/>
              </a:spcAft>
              <a:buSzPct val="200000"/>
              <a:buFontTx/>
              <a:buNone/>
            </a:pPr>
            <a:endParaRPr lang="en-US" altLang="en-US" sz="2000" dirty="0" smtClean="0">
              <a:solidFill>
                <a:prstClr val="white"/>
              </a:solidFill>
              <a:latin typeface="Arial" panose="020B0604020202020204" pitchFamily="34" charset="0"/>
              <a:cs typeface="Arial" panose="020B0604020202020204" pitchFamily="34" charset="0"/>
            </a:endParaRPr>
          </a:p>
          <a:p>
            <a:pPr fontAlgn="base">
              <a:spcBef>
                <a:spcPct val="0"/>
              </a:spcBef>
              <a:spcAft>
                <a:spcPct val="0"/>
              </a:spcAft>
              <a:buSzPct val="200000"/>
              <a:buFontTx/>
              <a:buBlip>
                <a:blip r:embed="rId2"/>
              </a:buBlip>
            </a:pPr>
            <a:r>
              <a:rPr lang="en-US" altLang="en-US" sz="2000" dirty="0" smtClean="0">
                <a:solidFill>
                  <a:prstClr val="white"/>
                </a:solidFill>
                <a:latin typeface="Arial" panose="020B0604020202020204" pitchFamily="34" charset="0"/>
                <a:cs typeface="Arial" panose="020B0604020202020204" pitchFamily="34" charset="0"/>
              </a:rPr>
              <a:t>  Summon help with your VHF marine radio</a:t>
            </a:r>
          </a:p>
          <a:p>
            <a:pPr fontAlgn="base">
              <a:spcBef>
                <a:spcPct val="0"/>
              </a:spcBef>
              <a:spcAft>
                <a:spcPct val="0"/>
              </a:spcAft>
              <a:buSzPct val="200000"/>
              <a:buFontTx/>
              <a:buNone/>
            </a:pPr>
            <a:endParaRPr lang="en-US" altLang="en-US" sz="2000" dirty="0" smtClean="0">
              <a:solidFill>
                <a:prstClr val="white"/>
              </a:solidFill>
              <a:latin typeface="Arial" panose="020B0604020202020204" pitchFamily="34" charset="0"/>
              <a:cs typeface="Arial" panose="020B0604020202020204" pitchFamily="34" charset="0"/>
            </a:endParaRPr>
          </a:p>
          <a:p>
            <a:pPr fontAlgn="base">
              <a:spcBef>
                <a:spcPct val="0"/>
              </a:spcBef>
              <a:spcAft>
                <a:spcPct val="0"/>
              </a:spcAft>
              <a:buSzPct val="200000"/>
              <a:buFontTx/>
              <a:buBlip>
                <a:blip r:embed="rId2"/>
              </a:buBlip>
            </a:pPr>
            <a:r>
              <a:rPr lang="en-US" altLang="en-US" sz="2000" dirty="0" smtClean="0">
                <a:solidFill>
                  <a:prstClr val="white"/>
                </a:solidFill>
                <a:latin typeface="Arial" panose="020B0604020202020204" pitchFamily="34" charset="0"/>
                <a:cs typeface="Arial" panose="020B0604020202020204" pitchFamily="34" charset="0"/>
              </a:rPr>
              <a:t>  Abandon ship if necessary</a:t>
            </a:r>
          </a:p>
        </p:txBody>
      </p:sp>
    </p:spTree>
    <p:extLst>
      <p:ext uri="{BB962C8B-B14F-4D97-AF65-F5344CB8AC3E}">
        <p14:creationId xmlns:p14="http://schemas.microsoft.com/office/powerpoint/2010/main" val="1736228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15</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2" name="TextBox 1"/>
          <p:cNvSpPr txBox="1"/>
          <p:nvPr/>
        </p:nvSpPr>
        <p:spPr>
          <a:xfrm>
            <a:off x="1361872" y="678702"/>
            <a:ext cx="2355132" cy="769441"/>
          </a:xfrm>
          <a:prstGeom prst="rect">
            <a:avLst/>
          </a:prstGeom>
          <a:noFill/>
        </p:spPr>
        <p:txBody>
          <a:bodyPr wrap="none" rtlCol="0">
            <a:spAutoFit/>
          </a:bodyPr>
          <a:lstStyle/>
          <a:p>
            <a:r>
              <a:rPr lang="en-US" sz="4400" u="sng" dirty="0" smtClean="0"/>
              <a:t>REVIEW:</a:t>
            </a:r>
            <a:endParaRPr lang="en-US" sz="4400" u="sng" dirty="0"/>
          </a:p>
        </p:txBody>
      </p:sp>
      <p:sp>
        <p:nvSpPr>
          <p:cNvPr id="4" name="TextBox 3"/>
          <p:cNvSpPr txBox="1"/>
          <p:nvPr/>
        </p:nvSpPr>
        <p:spPr>
          <a:xfrm>
            <a:off x="0" y="1448142"/>
            <a:ext cx="9144000" cy="5813269"/>
          </a:xfrm>
          <a:prstGeom prst="rect">
            <a:avLst/>
          </a:prstGeom>
          <a:noFill/>
        </p:spPr>
        <p:txBody>
          <a:bodyPr wrap="square" rtlCol="0">
            <a:spAutoFit/>
          </a:bodyPr>
          <a:lstStyle/>
          <a:p>
            <a:pPr marL="342900" indent="-342900">
              <a:buFont typeface="Arial" panose="020B0604020202020204" pitchFamily="34" charset="0"/>
              <a:buChar char="•"/>
            </a:pPr>
            <a:r>
              <a:rPr lang="en-US" sz="2300" dirty="0" smtClean="0"/>
              <a:t>What are the 4 classes of fires and their respective</a:t>
            </a:r>
          </a:p>
          <a:p>
            <a:r>
              <a:rPr lang="en-US" sz="2300" dirty="0" smtClean="0"/>
              <a:t>    fuel sources?</a:t>
            </a:r>
          </a:p>
          <a:p>
            <a:pPr marL="342900" indent="-342900">
              <a:buFont typeface="Arial" panose="020B0604020202020204" pitchFamily="34" charset="0"/>
              <a:buChar char="•"/>
            </a:pPr>
            <a:r>
              <a:rPr lang="en-US" sz="2300" dirty="0" smtClean="0"/>
              <a:t>What does P.A.S.S. stand for?</a:t>
            </a:r>
          </a:p>
          <a:p>
            <a:pPr marL="342900" indent="-342900">
              <a:buFont typeface="Arial" panose="020B0604020202020204" pitchFamily="34" charset="0"/>
              <a:buChar char="•"/>
            </a:pPr>
            <a:r>
              <a:rPr lang="en-US" sz="2300" dirty="0" smtClean="0"/>
              <a:t>What are the three things that make up the ‘Fire Triangle’?</a:t>
            </a:r>
          </a:p>
          <a:p>
            <a:pPr marL="342900" indent="-342900">
              <a:buFont typeface="Arial" panose="020B0604020202020204" pitchFamily="34" charset="0"/>
              <a:buChar char="•"/>
            </a:pPr>
            <a:r>
              <a:rPr lang="en-US" sz="2300" dirty="0" smtClean="0"/>
              <a:t>What are the steps to take if a fire breaks out on the boat?</a:t>
            </a:r>
          </a:p>
          <a:p>
            <a:pPr marL="342900" indent="-342900">
              <a:buFont typeface="Arial" panose="020B0604020202020204" pitchFamily="34" charset="0"/>
              <a:buChar char="•"/>
            </a:pPr>
            <a:r>
              <a:rPr lang="en-US" sz="2300" dirty="0" smtClean="0"/>
              <a:t>What is the USCG requirement for Class A &amp; Class I boats?</a:t>
            </a:r>
          </a:p>
          <a:p>
            <a:pPr marL="342900" lvl="0" indent="-342900">
              <a:buFont typeface="Arial" panose="020B0604020202020204" pitchFamily="34" charset="0"/>
              <a:buChar char="•"/>
            </a:pPr>
            <a:r>
              <a:rPr lang="en-US" sz="2300" dirty="0">
                <a:solidFill>
                  <a:prstClr val="white"/>
                </a:solidFill>
              </a:rPr>
              <a:t>What is the </a:t>
            </a:r>
            <a:r>
              <a:rPr lang="en-US" sz="2300" dirty="0" smtClean="0">
                <a:solidFill>
                  <a:prstClr val="white"/>
                </a:solidFill>
              </a:rPr>
              <a:t>COE </a:t>
            </a:r>
            <a:r>
              <a:rPr lang="en-US" sz="2300" dirty="0">
                <a:solidFill>
                  <a:prstClr val="white"/>
                </a:solidFill>
              </a:rPr>
              <a:t>requirement for Class A &amp; Class I boats</a:t>
            </a:r>
            <a:r>
              <a:rPr lang="en-US" sz="2300" dirty="0" smtClean="0">
                <a:solidFill>
                  <a:prstClr val="white"/>
                </a:solidFill>
              </a:rPr>
              <a:t>?</a:t>
            </a:r>
          </a:p>
          <a:p>
            <a:pPr marL="342900" lvl="0" indent="-342900">
              <a:buFont typeface="Arial" panose="020B0604020202020204" pitchFamily="34" charset="0"/>
              <a:buChar char="•"/>
            </a:pPr>
            <a:r>
              <a:rPr lang="en-US" sz="2300" dirty="0" smtClean="0">
                <a:solidFill>
                  <a:prstClr val="white"/>
                </a:solidFill>
              </a:rPr>
              <a:t>Name three things to do before fueling.</a:t>
            </a:r>
          </a:p>
          <a:p>
            <a:pPr marL="342900" lvl="0" indent="-342900">
              <a:buFont typeface="Arial" panose="020B0604020202020204" pitchFamily="34" charset="0"/>
              <a:buChar char="•"/>
            </a:pPr>
            <a:r>
              <a:rPr lang="en-US" sz="2300" dirty="0" smtClean="0">
                <a:solidFill>
                  <a:prstClr val="white"/>
                </a:solidFill>
              </a:rPr>
              <a:t>Name three things to do while fueling.</a:t>
            </a:r>
          </a:p>
          <a:p>
            <a:pPr marL="342900" lvl="0" indent="-342900">
              <a:buFont typeface="Arial" panose="020B0604020202020204" pitchFamily="34" charset="0"/>
              <a:buChar char="•"/>
            </a:pPr>
            <a:r>
              <a:rPr lang="en-US" sz="2300" dirty="0" smtClean="0">
                <a:solidFill>
                  <a:prstClr val="white"/>
                </a:solidFill>
              </a:rPr>
              <a:t>Name three things to do after fueling.</a:t>
            </a:r>
          </a:p>
          <a:p>
            <a:pPr marL="342900" lvl="0" indent="-342900">
              <a:buFont typeface="Arial" panose="020B0604020202020204" pitchFamily="34" charset="0"/>
              <a:buChar char="•"/>
            </a:pPr>
            <a:r>
              <a:rPr lang="en-US" sz="2300" dirty="0" smtClean="0">
                <a:solidFill>
                  <a:prstClr val="white"/>
                </a:solidFill>
              </a:rPr>
              <a:t>T/F – A bungee makes a great fire extinguisher bracket.</a:t>
            </a:r>
          </a:p>
          <a:p>
            <a:pPr marL="342900" lvl="0" indent="-342900">
              <a:buFont typeface="Arial" panose="020B0604020202020204" pitchFamily="34" charset="0"/>
              <a:buChar char="•"/>
            </a:pPr>
            <a:r>
              <a:rPr lang="en-US" sz="2300" dirty="0" smtClean="0">
                <a:solidFill>
                  <a:prstClr val="white"/>
                </a:solidFill>
              </a:rPr>
              <a:t>What is the USACE Fire Extinguisher Requirement for boats </a:t>
            </a:r>
          </a:p>
          <a:p>
            <a:pPr lvl="0"/>
            <a:r>
              <a:rPr lang="en-US" sz="2300" dirty="0" smtClean="0">
                <a:solidFill>
                  <a:prstClr val="white"/>
                </a:solidFill>
              </a:rPr>
              <a:t>    under 26’ in length?</a:t>
            </a:r>
            <a:endParaRPr lang="en-US" sz="2300" dirty="0">
              <a:solidFill>
                <a:prstClr val="white"/>
              </a:solidFill>
            </a:endParaRP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269402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2</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2" name="TextBox 1"/>
          <p:cNvSpPr txBox="1"/>
          <p:nvPr/>
        </p:nvSpPr>
        <p:spPr>
          <a:xfrm>
            <a:off x="1848255" y="936963"/>
            <a:ext cx="5705408" cy="769441"/>
          </a:xfrm>
          <a:prstGeom prst="rect">
            <a:avLst/>
          </a:prstGeom>
          <a:noFill/>
        </p:spPr>
        <p:txBody>
          <a:bodyPr wrap="none" rtlCol="0">
            <a:spAutoFit/>
          </a:bodyPr>
          <a:lstStyle/>
          <a:p>
            <a:r>
              <a:rPr lang="en-US" sz="4400" dirty="0" smtClean="0">
                <a:latin typeface="Arial" panose="020B0604020202020204" pitchFamily="34" charset="0"/>
                <a:cs typeface="Arial" panose="020B0604020202020204" pitchFamily="34" charset="0"/>
              </a:rPr>
              <a:t>FIRE SUPPRESSION</a:t>
            </a:r>
            <a:endParaRPr lang="en-US" sz="4400" dirty="0">
              <a:latin typeface="Arial" panose="020B0604020202020204" pitchFamily="34" charset="0"/>
              <a:cs typeface="Arial" panose="020B0604020202020204" pitchFamily="34" charset="0"/>
            </a:endParaRPr>
          </a:p>
        </p:txBody>
      </p:sp>
      <p:sp>
        <p:nvSpPr>
          <p:cNvPr id="3" name="TextBox 2"/>
          <p:cNvSpPr txBox="1"/>
          <p:nvPr/>
        </p:nvSpPr>
        <p:spPr>
          <a:xfrm>
            <a:off x="953311" y="2383277"/>
            <a:ext cx="2212465" cy="584775"/>
          </a:xfrm>
          <a:prstGeom prst="rect">
            <a:avLst/>
          </a:prstGeom>
          <a:noFill/>
        </p:spPr>
        <p:txBody>
          <a:bodyPr wrap="none" rtlCol="0">
            <a:spAutoFit/>
          </a:bodyPr>
          <a:lstStyle/>
          <a:p>
            <a:r>
              <a:rPr lang="en-US" sz="3200" dirty="0" smtClean="0">
                <a:latin typeface="Arial" panose="020B0604020202020204" pitchFamily="34" charset="0"/>
                <a:cs typeface="Arial" panose="020B0604020202020204" pitchFamily="34" charset="0"/>
              </a:rPr>
              <a:t>Objectives:</a:t>
            </a:r>
            <a:endParaRPr lang="en-US" sz="3200" dirty="0">
              <a:latin typeface="Arial" panose="020B0604020202020204" pitchFamily="34" charset="0"/>
              <a:cs typeface="Arial" panose="020B0604020202020204" pitchFamily="34" charset="0"/>
            </a:endParaRPr>
          </a:p>
        </p:txBody>
      </p:sp>
      <p:sp>
        <p:nvSpPr>
          <p:cNvPr id="7" name="TextBox 6"/>
          <p:cNvSpPr txBox="1"/>
          <p:nvPr/>
        </p:nvSpPr>
        <p:spPr>
          <a:xfrm>
            <a:off x="141214" y="3122579"/>
            <a:ext cx="8387232" cy="3416320"/>
          </a:xfrm>
          <a:prstGeom prst="rect">
            <a:avLst/>
          </a:prstGeom>
          <a:noFill/>
        </p:spPr>
        <p:txBody>
          <a:bodyPr wrap="none" rtlCol="0">
            <a:spAutoFit/>
          </a:bodyPr>
          <a:lstStyle/>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Understand the 4 fire classes and their fuel sources</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Learn the procedures if a fire erupts on your boat</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Understand the legal requirements for fire extinguishers</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Learn the USCG and COE fire extinguisher requirements </a:t>
            </a: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for Class A and Class I boats</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Learn what P.A.S.S. stands for</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Learn the procedures for fueling your boat</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48917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3</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8" name="TextBox 8"/>
          <p:cNvSpPr txBox="1">
            <a:spLocks noChangeArrowheads="1"/>
          </p:cNvSpPr>
          <p:nvPr/>
        </p:nvSpPr>
        <p:spPr bwMode="auto">
          <a:xfrm>
            <a:off x="196175" y="1152983"/>
            <a:ext cx="8763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3600" dirty="0" smtClean="0">
                <a:solidFill>
                  <a:prstClr val="white"/>
                </a:solidFill>
                <a:latin typeface="Arial" panose="020B0604020202020204" pitchFamily="34" charset="0"/>
                <a:cs typeface="Arial" panose="020B0604020202020204" pitchFamily="34" charset="0"/>
              </a:rPr>
              <a:t>How would you explain this on an ENG 3394?</a:t>
            </a:r>
          </a:p>
        </p:txBody>
      </p:sp>
      <p:pic>
        <p:nvPicPr>
          <p:cNvPr id="9" name="Picture 6" descr="Boat on f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5548" y="1942808"/>
            <a:ext cx="6829384" cy="4534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1443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4</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4" name="TextBox 4"/>
          <p:cNvSpPr txBox="1">
            <a:spLocks noChangeArrowheads="1"/>
          </p:cNvSpPr>
          <p:nvPr/>
        </p:nvSpPr>
        <p:spPr bwMode="auto">
          <a:xfrm>
            <a:off x="745066" y="1063423"/>
            <a:ext cx="7732589"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4000" dirty="0" smtClean="0">
                <a:solidFill>
                  <a:prstClr val="white"/>
                </a:solidFill>
                <a:cs typeface="Arial" panose="020B0604020202020204" pitchFamily="34" charset="0"/>
              </a:rPr>
              <a:t>What is required for a fire to burn?</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4266" y="1853248"/>
            <a:ext cx="5421980" cy="4618724"/>
          </a:xfrm>
          <a:prstGeom prst="rect">
            <a:avLst/>
          </a:prstGeom>
        </p:spPr>
      </p:pic>
    </p:spTree>
    <p:extLst>
      <p:ext uri="{BB962C8B-B14F-4D97-AF65-F5344CB8AC3E}">
        <p14:creationId xmlns:p14="http://schemas.microsoft.com/office/powerpoint/2010/main" val="680651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5</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4" name="TextBox 5"/>
          <p:cNvSpPr txBox="1">
            <a:spLocks noChangeArrowheads="1"/>
          </p:cNvSpPr>
          <p:nvPr/>
        </p:nvSpPr>
        <p:spPr bwMode="auto">
          <a:xfrm>
            <a:off x="619328" y="878597"/>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3600" dirty="0" smtClean="0">
                <a:solidFill>
                  <a:prstClr val="white"/>
                </a:solidFill>
                <a:latin typeface="Arial" panose="020B0604020202020204" pitchFamily="34" charset="0"/>
                <a:cs typeface="Arial" panose="020B0604020202020204" pitchFamily="34" charset="0"/>
              </a:rPr>
              <a:t>Fire Class &amp; Fire Extinguisher Type</a:t>
            </a:r>
          </a:p>
        </p:txBody>
      </p:sp>
      <p:graphicFrame>
        <p:nvGraphicFramePr>
          <p:cNvPr id="7" name="Group 28"/>
          <p:cNvGraphicFramePr>
            <a:graphicFrameLocks noGrp="1"/>
          </p:cNvGraphicFramePr>
          <p:nvPr>
            <p:extLst>
              <p:ext uri="{D42A27DB-BD31-4B8C-83A1-F6EECF244321}">
                <p14:modId xmlns:p14="http://schemas.microsoft.com/office/powerpoint/2010/main" val="3379268124"/>
              </p:ext>
            </p:extLst>
          </p:nvPr>
        </p:nvGraphicFramePr>
        <p:xfrm>
          <a:off x="619328" y="1586622"/>
          <a:ext cx="7848600" cy="4962836"/>
        </p:xfrm>
        <a:graphic>
          <a:graphicData uri="http://schemas.openxmlformats.org/drawingml/2006/table">
            <a:tbl>
              <a:tblPr/>
              <a:tblGrid>
                <a:gridCol w="2616200"/>
                <a:gridCol w="2616200"/>
                <a:gridCol w="2616200"/>
              </a:tblGrid>
              <a:tr h="656029">
                <a:tc>
                  <a:txBody>
                    <a:bodyPr/>
                    <a:lstStyle>
                      <a:lvl1pPr marL="0" algn="l" defTabSz="457207" rtl="0" eaLnBrk="1" latinLnBrk="0" hangingPunct="1">
                        <a:defRPr sz="1800" kern="1200">
                          <a:solidFill>
                            <a:schemeClr val="tx1"/>
                          </a:solidFill>
                          <a:latin typeface="Calibri"/>
                        </a:defRPr>
                      </a:lvl1pPr>
                      <a:lvl2pPr marL="457207" algn="l" defTabSz="457207" rtl="0" eaLnBrk="1" latinLnBrk="0" hangingPunct="1">
                        <a:defRPr sz="1800" kern="1200">
                          <a:solidFill>
                            <a:schemeClr val="tx1"/>
                          </a:solidFill>
                          <a:latin typeface="Calibri"/>
                        </a:defRPr>
                      </a:lvl2pPr>
                      <a:lvl3pPr marL="914415" algn="l" defTabSz="457207" rtl="0" eaLnBrk="1" latinLnBrk="0" hangingPunct="1">
                        <a:defRPr sz="1800" kern="1200">
                          <a:solidFill>
                            <a:schemeClr val="tx1"/>
                          </a:solidFill>
                          <a:latin typeface="Calibri"/>
                        </a:defRPr>
                      </a:lvl3pPr>
                      <a:lvl4pPr marL="1371622" algn="l" defTabSz="457207" rtl="0" eaLnBrk="1" latinLnBrk="0" hangingPunct="1">
                        <a:defRPr sz="1800" kern="1200">
                          <a:solidFill>
                            <a:schemeClr val="tx1"/>
                          </a:solidFill>
                          <a:latin typeface="Calibri"/>
                        </a:defRPr>
                      </a:lvl4pPr>
                      <a:lvl5pPr marL="1828831" algn="l" defTabSz="457207" rtl="0" eaLnBrk="1" latinLnBrk="0" hangingPunct="1">
                        <a:defRPr sz="1800" kern="1200">
                          <a:solidFill>
                            <a:schemeClr val="tx1"/>
                          </a:solidFill>
                          <a:latin typeface="Calibri"/>
                        </a:defRPr>
                      </a:lvl5pPr>
                      <a:lvl6pPr marL="2286038" algn="l" defTabSz="457207" rtl="0" eaLnBrk="1" latinLnBrk="0" hangingPunct="1">
                        <a:defRPr sz="1800" kern="1200">
                          <a:solidFill>
                            <a:schemeClr val="tx1"/>
                          </a:solidFill>
                          <a:latin typeface="Calibri"/>
                        </a:defRPr>
                      </a:lvl6pPr>
                      <a:lvl7pPr marL="2743246" algn="l" defTabSz="457207" rtl="0" eaLnBrk="1" latinLnBrk="0" hangingPunct="1">
                        <a:defRPr sz="1800" kern="1200">
                          <a:solidFill>
                            <a:schemeClr val="tx1"/>
                          </a:solidFill>
                          <a:latin typeface="Calibri"/>
                        </a:defRPr>
                      </a:lvl7pPr>
                      <a:lvl8pPr marL="3200453" algn="l" defTabSz="457207" rtl="0" eaLnBrk="1" latinLnBrk="0" hangingPunct="1">
                        <a:defRPr sz="1800" kern="1200">
                          <a:solidFill>
                            <a:schemeClr val="tx1"/>
                          </a:solidFill>
                          <a:latin typeface="Calibri"/>
                        </a:defRPr>
                      </a:lvl8pPr>
                      <a:lvl9pPr marL="3657661" algn="l" defTabSz="45720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Georgia" pitchFamily="18" charset="0"/>
                          <a:cs typeface="Times New Roman" pitchFamily="18" charset="0"/>
                        </a:rPr>
                        <a:t>Fuel Source</a:t>
                      </a:r>
                      <a:endPar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7625" marR="47625" marT="47618" marB="47618" anchor="ctr" horzOverflow="overflow">
                    <a:lnL>
                      <a:noFill/>
                    </a:lnL>
                    <a:lnR>
                      <a:noFill/>
                    </a:lnR>
                    <a:lnT>
                      <a:noFill/>
                    </a:lnT>
                    <a:lnB>
                      <a:noFill/>
                    </a:lnB>
                    <a:lnTlToBr>
                      <a:noFill/>
                    </a:lnTlToBr>
                    <a:lnBlToTr>
                      <a:noFill/>
                    </a:lnBlToTr>
                    <a:noFill/>
                  </a:tcPr>
                </a:tc>
                <a:tc>
                  <a:txBody>
                    <a:bodyPr/>
                    <a:lstStyle>
                      <a:lvl1pPr marL="0" algn="l" defTabSz="457207" rtl="0" eaLnBrk="1" latinLnBrk="0" hangingPunct="1">
                        <a:defRPr sz="1800" kern="1200">
                          <a:solidFill>
                            <a:schemeClr val="tx1"/>
                          </a:solidFill>
                          <a:latin typeface="Calibri"/>
                        </a:defRPr>
                      </a:lvl1pPr>
                      <a:lvl2pPr marL="457207" algn="l" defTabSz="457207" rtl="0" eaLnBrk="1" latinLnBrk="0" hangingPunct="1">
                        <a:defRPr sz="1800" kern="1200">
                          <a:solidFill>
                            <a:schemeClr val="tx1"/>
                          </a:solidFill>
                          <a:latin typeface="Calibri"/>
                        </a:defRPr>
                      </a:lvl2pPr>
                      <a:lvl3pPr marL="914415" algn="l" defTabSz="457207" rtl="0" eaLnBrk="1" latinLnBrk="0" hangingPunct="1">
                        <a:defRPr sz="1800" kern="1200">
                          <a:solidFill>
                            <a:schemeClr val="tx1"/>
                          </a:solidFill>
                          <a:latin typeface="Calibri"/>
                        </a:defRPr>
                      </a:lvl3pPr>
                      <a:lvl4pPr marL="1371622" algn="l" defTabSz="457207" rtl="0" eaLnBrk="1" latinLnBrk="0" hangingPunct="1">
                        <a:defRPr sz="1800" kern="1200">
                          <a:solidFill>
                            <a:schemeClr val="tx1"/>
                          </a:solidFill>
                          <a:latin typeface="Calibri"/>
                        </a:defRPr>
                      </a:lvl4pPr>
                      <a:lvl5pPr marL="1828831" algn="l" defTabSz="457207" rtl="0" eaLnBrk="1" latinLnBrk="0" hangingPunct="1">
                        <a:defRPr sz="1800" kern="1200">
                          <a:solidFill>
                            <a:schemeClr val="tx1"/>
                          </a:solidFill>
                          <a:latin typeface="Calibri"/>
                        </a:defRPr>
                      </a:lvl5pPr>
                      <a:lvl6pPr marL="2286038" algn="l" defTabSz="457207" rtl="0" eaLnBrk="1" latinLnBrk="0" hangingPunct="1">
                        <a:defRPr sz="1800" kern="1200">
                          <a:solidFill>
                            <a:schemeClr val="tx1"/>
                          </a:solidFill>
                          <a:latin typeface="Calibri"/>
                        </a:defRPr>
                      </a:lvl6pPr>
                      <a:lvl7pPr marL="2743246" algn="l" defTabSz="457207" rtl="0" eaLnBrk="1" latinLnBrk="0" hangingPunct="1">
                        <a:defRPr sz="1800" kern="1200">
                          <a:solidFill>
                            <a:schemeClr val="tx1"/>
                          </a:solidFill>
                          <a:latin typeface="Calibri"/>
                        </a:defRPr>
                      </a:lvl7pPr>
                      <a:lvl8pPr marL="3200453" algn="l" defTabSz="457207" rtl="0" eaLnBrk="1" latinLnBrk="0" hangingPunct="1">
                        <a:defRPr sz="1800" kern="1200">
                          <a:solidFill>
                            <a:schemeClr val="tx1"/>
                          </a:solidFill>
                          <a:latin typeface="Calibri"/>
                        </a:defRPr>
                      </a:lvl8pPr>
                      <a:lvl9pPr marL="3657661" algn="l" defTabSz="45720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Georgia" pitchFamily="18" charset="0"/>
                          <a:cs typeface="Times New Roman" pitchFamily="18" charset="0"/>
                        </a:rPr>
                        <a:t>Class of Fire</a:t>
                      </a:r>
                      <a:endPar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7625" marR="47625" marT="47618" marB="47618" anchor="ctr" horzOverflow="overflow">
                    <a:lnL>
                      <a:noFill/>
                    </a:lnL>
                    <a:lnR>
                      <a:noFill/>
                    </a:lnR>
                    <a:lnT>
                      <a:noFill/>
                    </a:lnT>
                    <a:lnB>
                      <a:noFill/>
                    </a:lnB>
                    <a:lnTlToBr>
                      <a:noFill/>
                    </a:lnTlToBr>
                    <a:lnBlToTr>
                      <a:noFill/>
                    </a:lnBlToTr>
                    <a:noFill/>
                  </a:tcPr>
                </a:tc>
                <a:tc>
                  <a:txBody>
                    <a:bodyPr/>
                    <a:lstStyle>
                      <a:lvl1pPr marL="0" algn="l" defTabSz="457207" rtl="0" eaLnBrk="1" latinLnBrk="0" hangingPunct="1">
                        <a:defRPr sz="1800" kern="1200">
                          <a:solidFill>
                            <a:schemeClr val="tx1"/>
                          </a:solidFill>
                          <a:latin typeface="Calibri"/>
                        </a:defRPr>
                      </a:lvl1pPr>
                      <a:lvl2pPr marL="457207" algn="l" defTabSz="457207" rtl="0" eaLnBrk="1" latinLnBrk="0" hangingPunct="1">
                        <a:defRPr sz="1800" kern="1200">
                          <a:solidFill>
                            <a:schemeClr val="tx1"/>
                          </a:solidFill>
                          <a:latin typeface="Calibri"/>
                        </a:defRPr>
                      </a:lvl2pPr>
                      <a:lvl3pPr marL="914415" algn="l" defTabSz="457207" rtl="0" eaLnBrk="1" latinLnBrk="0" hangingPunct="1">
                        <a:defRPr sz="1800" kern="1200">
                          <a:solidFill>
                            <a:schemeClr val="tx1"/>
                          </a:solidFill>
                          <a:latin typeface="Calibri"/>
                        </a:defRPr>
                      </a:lvl3pPr>
                      <a:lvl4pPr marL="1371622" algn="l" defTabSz="457207" rtl="0" eaLnBrk="1" latinLnBrk="0" hangingPunct="1">
                        <a:defRPr sz="1800" kern="1200">
                          <a:solidFill>
                            <a:schemeClr val="tx1"/>
                          </a:solidFill>
                          <a:latin typeface="Calibri"/>
                        </a:defRPr>
                      </a:lvl4pPr>
                      <a:lvl5pPr marL="1828831" algn="l" defTabSz="457207" rtl="0" eaLnBrk="1" latinLnBrk="0" hangingPunct="1">
                        <a:defRPr sz="1800" kern="1200">
                          <a:solidFill>
                            <a:schemeClr val="tx1"/>
                          </a:solidFill>
                          <a:latin typeface="Calibri"/>
                        </a:defRPr>
                      </a:lvl5pPr>
                      <a:lvl6pPr marL="2286038" algn="l" defTabSz="457207" rtl="0" eaLnBrk="1" latinLnBrk="0" hangingPunct="1">
                        <a:defRPr sz="1800" kern="1200">
                          <a:solidFill>
                            <a:schemeClr val="tx1"/>
                          </a:solidFill>
                          <a:latin typeface="Calibri"/>
                        </a:defRPr>
                      </a:lvl6pPr>
                      <a:lvl7pPr marL="2743246" algn="l" defTabSz="457207" rtl="0" eaLnBrk="1" latinLnBrk="0" hangingPunct="1">
                        <a:defRPr sz="1800" kern="1200">
                          <a:solidFill>
                            <a:schemeClr val="tx1"/>
                          </a:solidFill>
                          <a:latin typeface="Calibri"/>
                        </a:defRPr>
                      </a:lvl7pPr>
                      <a:lvl8pPr marL="3200453" algn="l" defTabSz="457207" rtl="0" eaLnBrk="1" latinLnBrk="0" hangingPunct="1">
                        <a:defRPr sz="1800" kern="1200">
                          <a:solidFill>
                            <a:schemeClr val="tx1"/>
                          </a:solidFill>
                          <a:latin typeface="Calibri"/>
                        </a:defRPr>
                      </a:lvl8pPr>
                      <a:lvl9pPr marL="3657661" algn="l" defTabSz="45720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Georgia" pitchFamily="18" charset="0"/>
                          <a:cs typeface="Times New Roman" pitchFamily="18" charset="0"/>
                        </a:rPr>
                        <a:t>Type of Extinguishing Agent</a:t>
                      </a:r>
                      <a:endPar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7625" marR="47625" marT="47618" marB="47618" anchor="ctr" horzOverflow="overflow">
                    <a:lnL>
                      <a:noFill/>
                    </a:lnL>
                    <a:lnR>
                      <a:noFill/>
                    </a:lnR>
                    <a:lnT>
                      <a:noFill/>
                    </a:lnT>
                    <a:lnB>
                      <a:noFill/>
                    </a:lnB>
                    <a:lnTlToBr>
                      <a:noFill/>
                    </a:lnTlToBr>
                    <a:lnBlToTr>
                      <a:noFill/>
                    </a:lnBlToTr>
                    <a:noFill/>
                  </a:tcPr>
                </a:tc>
              </a:tr>
              <a:tr h="936426">
                <a:tc>
                  <a:txBody>
                    <a:bodyPr/>
                    <a:lstStyle>
                      <a:lvl1pPr marL="0" algn="l" defTabSz="457207" rtl="0" eaLnBrk="1" latinLnBrk="0" hangingPunct="1">
                        <a:defRPr sz="1800" kern="1200">
                          <a:solidFill>
                            <a:schemeClr val="tx1"/>
                          </a:solidFill>
                          <a:latin typeface="Calibri"/>
                        </a:defRPr>
                      </a:lvl1pPr>
                      <a:lvl2pPr marL="457207" algn="l" defTabSz="457207" rtl="0" eaLnBrk="1" latinLnBrk="0" hangingPunct="1">
                        <a:defRPr sz="1800" kern="1200">
                          <a:solidFill>
                            <a:schemeClr val="tx1"/>
                          </a:solidFill>
                          <a:latin typeface="Calibri"/>
                        </a:defRPr>
                      </a:lvl2pPr>
                      <a:lvl3pPr marL="914415" algn="l" defTabSz="457207" rtl="0" eaLnBrk="1" latinLnBrk="0" hangingPunct="1">
                        <a:defRPr sz="1800" kern="1200">
                          <a:solidFill>
                            <a:schemeClr val="tx1"/>
                          </a:solidFill>
                          <a:latin typeface="Calibri"/>
                        </a:defRPr>
                      </a:lvl3pPr>
                      <a:lvl4pPr marL="1371622" algn="l" defTabSz="457207" rtl="0" eaLnBrk="1" latinLnBrk="0" hangingPunct="1">
                        <a:defRPr sz="1800" kern="1200">
                          <a:solidFill>
                            <a:schemeClr val="tx1"/>
                          </a:solidFill>
                          <a:latin typeface="Calibri"/>
                        </a:defRPr>
                      </a:lvl4pPr>
                      <a:lvl5pPr marL="1828831" algn="l" defTabSz="457207" rtl="0" eaLnBrk="1" latinLnBrk="0" hangingPunct="1">
                        <a:defRPr sz="1800" kern="1200">
                          <a:solidFill>
                            <a:schemeClr val="tx1"/>
                          </a:solidFill>
                          <a:latin typeface="Calibri"/>
                        </a:defRPr>
                      </a:lvl5pPr>
                      <a:lvl6pPr marL="2286038" algn="l" defTabSz="457207" rtl="0" eaLnBrk="1" latinLnBrk="0" hangingPunct="1">
                        <a:defRPr sz="1800" kern="1200">
                          <a:solidFill>
                            <a:schemeClr val="tx1"/>
                          </a:solidFill>
                          <a:latin typeface="Calibri"/>
                        </a:defRPr>
                      </a:lvl6pPr>
                      <a:lvl7pPr marL="2743246" algn="l" defTabSz="457207" rtl="0" eaLnBrk="1" latinLnBrk="0" hangingPunct="1">
                        <a:defRPr sz="1800" kern="1200">
                          <a:solidFill>
                            <a:schemeClr val="tx1"/>
                          </a:solidFill>
                          <a:latin typeface="Calibri"/>
                        </a:defRPr>
                      </a:lvl7pPr>
                      <a:lvl8pPr marL="3200453" algn="l" defTabSz="457207" rtl="0" eaLnBrk="1" latinLnBrk="0" hangingPunct="1">
                        <a:defRPr sz="1800" kern="1200">
                          <a:solidFill>
                            <a:schemeClr val="tx1"/>
                          </a:solidFill>
                          <a:latin typeface="Calibri"/>
                        </a:defRPr>
                      </a:lvl8pPr>
                      <a:lvl9pPr marL="3657661" algn="l" defTabSz="45720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Georgia" pitchFamily="18" charset="0"/>
                          <a:cs typeface="Times New Roman" pitchFamily="18" charset="0"/>
                        </a:rPr>
                        <a:t>Ordinary combustibles</a:t>
                      </a:r>
                      <a:br>
                        <a:rPr kumimoji="0" lang="en-US" sz="1600" b="1" i="0" u="none" strike="noStrike" cap="none" normalizeH="0" baseline="0" dirty="0" smtClean="0">
                          <a:ln>
                            <a:noFill/>
                          </a:ln>
                          <a:solidFill>
                            <a:schemeClr val="tx1"/>
                          </a:solidFill>
                          <a:effectLst/>
                          <a:latin typeface="Georgia" pitchFamily="18" charset="0"/>
                          <a:cs typeface="Times New Roman" pitchFamily="18" charset="0"/>
                        </a:rPr>
                      </a:br>
                      <a:r>
                        <a:rPr kumimoji="0" lang="en-US" sz="1600" b="1" i="0" u="none" strike="noStrike" cap="none" normalizeH="0" baseline="0" dirty="0" smtClean="0">
                          <a:ln>
                            <a:noFill/>
                          </a:ln>
                          <a:solidFill>
                            <a:schemeClr val="tx1"/>
                          </a:solidFill>
                          <a:effectLst/>
                          <a:latin typeface="Georgia" pitchFamily="18" charset="0"/>
                          <a:cs typeface="Times New Roman" pitchFamily="18" charset="0"/>
                        </a:rPr>
                        <a:t>(e.g. trash, wood, paper, cloth)</a:t>
                      </a:r>
                      <a:endPar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7625" marR="47625" marT="47618" marB="47618" anchor="ctr" horzOverflow="overflow">
                    <a:lnL>
                      <a:noFill/>
                    </a:lnL>
                    <a:lnR>
                      <a:noFill/>
                    </a:lnR>
                    <a:lnT>
                      <a:noFill/>
                    </a:lnT>
                    <a:lnB>
                      <a:noFill/>
                    </a:lnB>
                    <a:lnTlToBr>
                      <a:noFill/>
                    </a:lnTlToBr>
                    <a:lnBlToTr>
                      <a:noFill/>
                    </a:lnBlToTr>
                    <a:noFill/>
                  </a:tcPr>
                </a:tc>
                <a:tc>
                  <a:txBody>
                    <a:bodyPr/>
                    <a:lstStyle>
                      <a:lvl1pPr marL="0" algn="l" defTabSz="457207" rtl="0" eaLnBrk="1" latinLnBrk="0" hangingPunct="1">
                        <a:defRPr sz="1800" kern="1200">
                          <a:solidFill>
                            <a:schemeClr val="tx1"/>
                          </a:solidFill>
                          <a:latin typeface="Calibri"/>
                        </a:defRPr>
                      </a:lvl1pPr>
                      <a:lvl2pPr marL="457207" algn="l" defTabSz="457207" rtl="0" eaLnBrk="1" latinLnBrk="0" hangingPunct="1">
                        <a:defRPr sz="1800" kern="1200">
                          <a:solidFill>
                            <a:schemeClr val="tx1"/>
                          </a:solidFill>
                          <a:latin typeface="Calibri"/>
                        </a:defRPr>
                      </a:lvl2pPr>
                      <a:lvl3pPr marL="914415" algn="l" defTabSz="457207" rtl="0" eaLnBrk="1" latinLnBrk="0" hangingPunct="1">
                        <a:defRPr sz="1800" kern="1200">
                          <a:solidFill>
                            <a:schemeClr val="tx1"/>
                          </a:solidFill>
                          <a:latin typeface="Calibri"/>
                        </a:defRPr>
                      </a:lvl3pPr>
                      <a:lvl4pPr marL="1371622" algn="l" defTabSz="457207" rtl="0" eaLnBrk="1" latinLnBrk="0" hangingPunct="1">
                        <a:defRPr sz="1800" kern="1200">
                          <a:solidFill>
                            <a:schemeClr val="tx1"/>
                          </a:solidFill>
                          <a:latin typeface="Calibri"/>
                        </a:defRPr>
                      </a:lvl4pPr>
                      <a:lvl5pPr marL="1828831" algn="l" defTabSz="457207" rtl="0" eaLnBrk="1" latinLnBrk="0" hangingPunct="1">
                        <a:defRPr sz="1800" kern="1200">
                          <a:solidFill>
                            <a:schemeClr val="tx1"/>
                          </a:solidFill>
                          <a:latin typeface="Calibri"/>
                        </a:defRPr>
                      </a:lvl5pPr>
                      <a:lvl6pPr marL="2286038" algn="l" defTabSz="457207" rtl="0" eaLnBrk="1" latinLnBrk="0" hangingPunct="1">
                        <a:defRPr sz="1800" kern="1200">
                          <a:solidFill>
                            <a:schemeClr val="tx1"/>
                          </a:solidFill>
                          <a:latin typeface="Calibri"/>
                        </a:defRPr>
                      </a:lvl6pPr>
                      <a:lvl7pPr marL="2743246" algn="l" defTabSz="457207" rtl="0" eaLnBrk="1" latinLnBrk="0" hangingPunct="1">
                        <a:defRPr sz="1800" kern="1200">
                          <a:solidFill>
                            <a:schemeClr val="tx1"/>
                          </a:solidFill>
                          <a:latin typeface="Calibri"/>
                        </a:defRPr>
                      </a:lvl7pPr>
                      <a:lvl8pPr marL="3200453" algn="l" defTabSz="457207" rtl="0" eaLnBrk="1" latinLnBrk="0" hangingPunct="1">
                        <a:defRPr sz="1800" kern="1200">
                          <a:solidFill>
                            <a:schemeClr val="tx1"/>
                          </a:solidFill>
                          <a:latin typeface="Calibri"/>
                        </a:defRPr>
                      </a:lvl8pPr>
                      <a:lvl9pPr marL="3657661" algn="l" defTabSz="45720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Georgia" pitchFamily="18" charset="0"/>
                          <a:cs typeface="Times New Roman" pitchFamily="18" charset="0"/>
                        </a:rPr>
                        <a:t>A</a:t>
                      </a:r>
                      <a:endPar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7625" marR="47625" marT="47618" marB="47618" anchor="ctr" horzOverflow="overflow">
                    <a:lnL>
                      <a:noFill/>
                    </a:lnL>
                    <a:lnR>
                      <a:noFill/>
                    </a:lnR>
                    <a:lnT>
                      <a:noFill/>
                    </a:lnT>
                    <a:lnB>
                      <a:noFill/>
                    </a:lnB>
                    <a:lnTlToBr>
                      <a:noFill/>
                    </a:lnTlToBr>
                    <a:lnBlToTr>
                      <a:noFill/>
                    </a:lnBlToTr>
                    <a:noFill/>
                  </a:tcPr>
                </a:tc>
                <a:tc>
                  <a:txBody>
                    <a:bodyPr/>
                    <a:lstStyle>
                      <a:lvl1pPr marL="0" algn="l" defTabSz="457207" rtl="0" eaLnBrk="1" latinLnBrk="0" hangingPunct="1">
                        <a:defRPr sz="1800" kern="1200">
                          <a:solidFill>
                            <a:schemeClr val="tx1"/>
                          </a:solidFill>
                          <a:latin typeface="Calibri"/>
                        </a:defRPr>
                      </a:lvl1pPr>
                      <a:lvl2pPr marL="457207" algn="l" defTabSz="457207" rtl="0" eaLnBrk="1" latinLnBrk="0" hangingPunct="1">
                        <a:defRPr sz="1800" kern="1200">
                          <a:solidFill>
                            <a:schemeClr val="tx1"/>
                          </a:solidFill>
                          <a:latin typeface="Calibri"/>
                        </a:defRPr>
                      </a:lvl2pPr>
                      <a:lvl3pPr marL="914415" algn="l" defTabSz="457207" rtl="0" eaLnBrk="1" latinLnBrk="0" hangingPunct="1">
                        <a:defRPr sz="1800" kern="1200">
                          <a:solidFill>
                            <a:schemeClr val="tx1"/>
                          </a:solidFill>
                          <a:latin typeface="Calibri"/>
                        </a:defRPr>
                      </a:lvl3pPr>
                      <a:lvl4pPr marL="1371622" algn="l" defTabSz="457207" rtl="0" eaLnBrk="1" latinLnBrk="0" hangingPunct="1">
                        <a:defRPr sz="1800" kern="1200">
                          <a:solidFill>
                            <a:schemeClr val="tx1"/>
                          </a:solidFill>
                          <a:latin typeface="Calibri"/>
                        </a:defRPr>
                      </a:lvl4pPr>
                      <a:lvl5pPr marL="1828831" algn="l" defTabSz="457207" rtl="0" eaLnBrk="1" latinLnBrk="0" hangingPunct="1">
                        <a:defRPr sz="1800" kern="1200">
                          <a:solidFill>
                            <a:schemeClr val="tx1"/>
                          </a:solidFill>
                          <a:latin typeface="Calibri"/>
                        </a:defRPr>
                      </a:lvl5pPr>
                      <a:lvl6pPr marL="2286038" algn="l" defTabSz="457207" rtl="0" eaLnBrk="1" latinLnBrk="0" hangingPunct="1">
                        <a:defRPr sz="1800" kern="1200">
                          <a:solidFill>
                            <a:schemeClr val="tx1"/>
                          </a:solidFill>
                          <a:latin typeface="Calibri"/>
                        </a:defRPr>
                      </a:lvl6pPr>
                      <a:lvl7pPr marL="2743246" algn="l" defTabSz="457207" rtl="0" eaLnBrk="1" latinLnBrk="0" hangingPunct="1">
                        <a:defRPr sz="1800" kern="1200">
                          <a:solidFill>
                            <a:schemeClr val="tx1"/>
                          </a:solidFill>
                          <a:latin typeface="Calibri"/>
                        </a:defRPr>
                      </a:lvl7pPr>
                      <a:lvl8pPr marL="3200453" algn="l" defTabSz="457207" rtl="0" eaLnBrk="1" latinLnBrk="0" hangingPunct="1">
                        <a:defRPr sz="1800" kern="1200">
                          <a:solidFill>
                            <a:schemeClr val="tx1"/>
                          </a:solidFill>
                          <a:latin typeface="Calibri"/>
                        </a:defRPr>
                      </a:lvl8pPr>
                      <a:lvl9pPr marL="3657661" algn="l" defTabSz="45720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Georgia" pitchFamily="18" charset="0"/>
                          <a:cs typeface="Times New Roman" pitchFamily="18" charset="0"/>
                        </a:rPr>
                        <a:t>Water; chemical foam; dry chemical*</a:t>
                      </a:r>
                      <a:endPar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7625" marR="47625" marT="47618" marB="47618" anchor="ctr" horzOverflow="overflow">
                    <a:lnL>
                      <a:noFill/>
                    </a:lnL>
                    <a:lnR>
                      <a:noFill/>
                    </a:lnR>
                    <a:lnT>
                      <a:noFill/>
                    </a:lnT>
                    <a:lnB>
                      <a:noFill/>
                    </a:lnB>
                    <a:lnTlToBr>
                      <a:noFill/>
                    </a:lnTlToBr>
                    <a:lnBlToTr>
                      <a:noFill/>
                    </a:lnBlToTr>
                    <a:noFill/>
                  </a:tcPr>
                </a:tc>
              </a:tr>
              <a:tr h="1216822">
                <a:tc>
                  <a:txBody>
                    <a:bodyPr/>
                    <a:lstStyle>
                      <a:lvl1pPr marL="0" algn="l" defTabSz="457207" rtl="0" eaLnBrk="1" latinLnBrk="0" hangingPunct="1">
                        <a:defRPr sz="1800" kern="1200">
                          <a:solidFill>
                            <a:schemeClr val="tx1"/>
                          </a:solidFill>
                          <a:latin typeface="Calibri"/>
                        </a:defRPr>
                      </a:lvl1pPr>
                      <a:lvl2pPr marL="457207" algn="l" defTabSz="457207" rtl="0" eaLnBrk="1" latinLnBrk="0" hangingPunct="1">
                        <a:defRPr sz="1800" kern="1200">
                          <a:solidFill>
                            <a:schemeClr val="tx1"/>
                          </a:solidFill>
                          <a:latin typeface="Calibri"/>
                        </a:defRPr>
                      </a:lvl2pPr>
                      <a:lvl3pPr marL="914415" algn="l" defTabSz="457207" rtl="0" eaLnBrk="1" latinLnBrk="0" hangingPunct="1">
                        <a:defRPr sz="1800" kern="1200">
                          <a:solidFill>
                            <a:schemeClr val="tx1"/>
                          </a:solidFill>
                          <a:latin typeface="Calibri"/>
                        </a:defRPr>
                      </a:lvl3pPr>
                      <a:lvl4pPr marL="1371622" algn="l" defTabSz="457207" rtl="0" eaLnBrk="1" latinLnBrk="0" hangingPunct="1">
                        <a:defRPr sz="1800" kern="1200">
                          <a:solidFill>
                            <a:schemeClr val="tx1"/>
                          </a:solidFill>
                          <a:latin typeface="Calibri"/>
                        </a:defRPr>
                      </a:lvl4pPr>
                      <a:lvl5pPr marL="1828831" algn="l" defTabSz="457207" rtl="0" eaLnBrk="1" latinLnBrk="0" hangingPunct="1">
                        <a:defRPr sz="1800" kern="1200">
                          <a:solidFill>
                            <a:schemeClr val="tx1"/>
                          </a:solidFill>
                          <a:latin typeface="Calibri"/>
                        </a:defRPr>
                      </a:lvl5pPr>
                      <a:lvl6pPr marL="2286038" algn="l" defTabSz="457207" rtl="0" eaLnBrk="1" latinLnBrk="0" hangingPunct="1">
                        <a:defRPr sz="1800" kern="1200">
                          <a:solidFill>
                            <a:schemeClr val="tx1"/>
                          </a:solidFill>
                          <a:latin typeface="Calibri"/>
                        </a:defRPr>
                      </a:lvl6pPr>
                      <a:lvl7pPr marL="2743246" algn="l" defTabSz="457207" rtl="0" eaLnBrk="1" latinLnBrk="0" hangingPunct="1">
                        <a:defRPr sz="1800" kern="1200">
                          <a:solidFill>
                            <a:schemeClr val="tx1"/>
                          </a:solidFill>
                          <a:latin typeface="Calibri"/>
                        </a:defRPr>
                      </a:lvl7pPr>
                      <a:lvl8pPr marL="3200453" algn="l" defTabSz="457207" rtl="0" eaLnBrk="1" latinLnBrk="0" hangingPunct="1">
                        <a:defRPr sz="1800" kern="1200">
                          <a:solidFill>
                            <a:schemeClr val="tx1"/>
                          </a:solidFill>
                          <a:latin typeface="Calibri"/>
                        </a:defRPr>
                      </a:lvl8pPr>
                      <a:lvl9pPr marL="3657661" algn="l" defTabSz="45720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Georgia" pitchFamily="18" charset="0"/>
                          <a:cs typeface="Times New Roman" pitchFamily="18" charset="0"/>
                        </a:rPr>
                        <a:t>Flammable liquids</a:t>
                      </a:r>
                      <a:br>
                        <a:rPr kumimoji="0" lang="en-US" sz="1600" b="1" i="0" u="none" strike="noStrike" cap="none" normalizeH="0" baseline="0" dirty="0" smtClean="0">
                          <a:ln>
                            <a:noFill/>
                          </a:ln>
                          <a:solidFill>
                            <a:schemeClr val="tx1"/>
                          </a:solidFill>
                          <a:effectLst/>
                          <a:latin typeface="Georgia" pitchFamily="18" charset="0"/>
                          <a:cs typeface="Times New Roman" pitchFamily="18" charset="0"/>
                        </a:rPr>
                      </a:br>
                      <a:r>
                        <a:rPr kumimoji="0" lang="en-US" sz="1600" b="1" i="0" u="none" strike="noStrike" cap="none" normalizeH="0" baseline="0" dirty="0" smtClean="0">
                          <a:ln>
                            <a:noFill/>
                          </a:ln>
                          <a:solidFill>
                            <a:schemeClr val="tx1"/>
                          </a:solidFill>
                          <a:effectLst/>
                          <a:latin typeface="Georgia" pitchFamily="18" charset="0"/>
                          <a:cs typeface="Times New Roman" pitchFamily="18" charset="0"/>
                        </a:rPr>
                        <a:t>(e.g. oils, grease, tar, gasoline, paints, thinners)</a:t>
                      </a:r>
                      <a:endPar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7625" marR="47625" marT="47618" marB="47618" anchor="ctr" horzOverflow="overflow">
                    <a:lnL>
                      <a:noFill/>
                    </a:lnL>
                    <a:lnR>
                      <a:noFill/>
                    </a:lnR>
                    <a:lnT>
                      <a:noFill/>
                    </a:lnT>
                    <a:lnB>
                      <a:noFill/>
                    </a:lnB>
                    <a:lnTlToBr>
                      <a:noFill/>
                    </a:lnTlToBr>
                    <a:lnBlToTr>
                      <a:noFill/>
                    </a:lnBlToTr>
                    <a:noFill/>
                  </a:tcPr>
                </a:tc>
                <a:tc>
                  <a:txBody>
                    <a:bodyPr/>
                    <a:lstStyle>
                      <a:lvl1pPr marL="0" algn="l" defTabSz="457207" rtl="0" eaLnBrk="1" latinLnBrk="0" hangingPunct="1">
                        <a:defRPr sz="1800" kern="1200">
                          <a:solidFill>
                            <a:schemeClr val="tx1"/>
                          </a:solidFill>
                          <a:latin typeface="Calibri"/>
                        </a:defRPr>
                      </a:lvl1pPr>
                      <a:lvl2pPr marL="457207" algn="l" defTabSz="457207" rtl="0" eaLnBrk="1" latinLnBrk="0" hangingPunct="1">
                        <a:defRPr sz="1800" kern="1200">
                          <a:solidFill>
                            <a:schemeClr val="tx1"/>
                          </a:solidFill>
                          <a:latin typeface="Calibri"/>
                        </a:defRPr>
                      </a:lvl2pPr>
                      <a:lvl3pPr marL="914415" algn="l" defTabSz="457207" rtl="0" eaLnBrk="1" latinLnBrk="0" hangingPunct="1">
                        <a:defRPr sz="1800" kern="1200">
                          <a:solidFill>
                            <a:schemeClr val="tx1"/>
                          </a:solidFill>
                          <a:latin typeface="Calibri"/>
                        </a:defRPr>
                      </a:lvl3pPr>
                      <a:lvl4pPr marL="1371622" algn="l" defTabSz="457207" rtl="0" eaLnBrk="1" latinLnBrk="0" hangingPunct="1">
                        <a:defRPr sz="1800" kern="1200">
                          <a:solidFill>
                            <a:schemeClr val="tx1"/>
                          </a:solidFill>
                          <a:latin typeface="Calibri"/>
                        </a:defRPr>
                      </a:lvl4pPr>
                      <a:lvl5pPr marL="1828831" algn="l" defTabSz="457207" rtl="0" eaLnBrk="1" latinLnBrk="0" hangingPunct="1">
                        <a:defRPr sz="1800" kern="1200">
                          <a:solidFill>
                            <a:schemeClr val="tx1"/>
                          </a:solidFill>
                          <a:latin typeface="Calibri"/>
                        </a:defRPr>
                      </a:lvl5pPr>
                      <a:lvl6pPr marL="2286038" algn="l" defTabSz="457207" rtl="0" eaLnBrk="1" latinLnBrk="0" hangingPunct="1">
                        <a:defRPr sz="1800" kern="1200">
                          <a:solidFill>
                            <a:schemeClr val="tx1"/>
                          </a:solidFill>
                          <a:latin typeface="Calibri"/>
                        </a:defRPr>
                      </a:lvl6pPr>
                      <a:lvl7pPr marL="2743246" algn="l" defTabSz="457207" rtl="0" eaLnBrk="1" latinLnBrk="0" hangingPunct="1">
                        <a:defRPr sz="1800" kern="1200">
                          <a:solidFill>
                            <a:schemeClr val="tx1"/>
                          </a:solidFill>
                          <a:latin typeface="Calibri"/>
                        </a:defRPr>
                      </a:lvl7pPr>
                      <a:lvl8pPr marL="3200453" algn="l" defTabSz="457207" rtl="0" eaLnBrk="1" latinLnBrk="0" hangingPunct="1">
                        <a:defRPr sz="1800" kern="1200">
                          <a:solidFill>
                            <a:schemeClr val="tx1"/>
                          </a:solidFill>
                          <a:latin typeface="Calibri"/>
                        </a:defRPr>
                      </a:lvl8pPr>
                      <a:lvl9pPr marL="3657661" algn="l" defTabSz="45720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Georgia" pitchFamily="18" charset="0"/>
                          <a:cs typeface="Times New Roman" pitchFamily="18" charset="0"/>
                        </a:rPr>
                        <a:t>B</a:t>
                      </a:r>
                      <a:endPar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7625" marR="47625" marT="47618" marB="47618" anchor="ctr" horzOverflow="overflow">
                    <a:lnL>
                      <a:noFill/>
                    </a:lnL>
                    <a:lnR>
                      <a:noFill/>
                    </a:lnR>
                    <a:lnT>
                      <a:noFill/>
                    </a:lnT>
                    <a:lnB>
                      <a:noFill/>
                    </a:lnB>
                    <a:lnTlToBr>
                      <a:noFill/>
                    </a:lnTlToBr>
                    <a:lnBlToTr>
                      <a:noFill/>
                    </a:lnBlToTr>
                    <a:noFill/>
                  </a:tcPr>
                </a:tc>
                <a:tc>
                  <a:txBody>
                    <a:bodyPr/>
                    <a:lstStyle>
                      <a:lvl1pPr marL="0" algn="l" defTabSz="457207" rtl="0" eaLnBrk="1" latinLnBrk="0" hangingPunct="1">
                        <a:defRPr sz="1800" kern="1200">
                          <a:solidFill>
                            <a:schemeClr val="tx1"/>
                          </a:solidFill>
                          <a:latin typeface="Calibri"/>
                        </a:defRPr>
                      </a:lvl1pPr>
                      <a:lvl2pPr marL="457207" algn="l" defTabSz="457207" rtl="0" eaLnBrk="1" latinLnBrk="0" hangingPunct="1">
                        <a:defRPr sz="1800" kern="1200">
                          <a:solidFill>
                            <a:schemeClr val="tx1"/>
                          </a:solidFill>
                          <a:latin typeface="Calibri"/>
                        </a:defRPr>
                      </a:lvl2pPr>
                      <a:lvl3pPr marL="914415" algn="l" defTabSz="457207" rtl="0" eaLnBrk="1" latinLnBrk="0" hangingPunct="1">
                        <a:defRPr sz="1800" kern="1200">
                          <a:solidFill>
                            <a:schemeClr val="tx1"/>
                          </a:solidFill>
                          <a:latin typeface="Calibri"/>
                        </a:defRPr>
                      </a:lvl3pPr>
                      <a:lvl4pPr marL="1371622" algn="l" defTabSz="457207" rtl="0" eaLnBrk="1" latinLnBrk="0" hangingPunct="1">
                        <a:defRPr sz="1800" kern="1200">
                          <a:solidFill>
                            <a:schemeClr val="tx1"/>
                          </a:solidFill>
                          <a:latin typeface="Calibri"/>
                        </a:defRPr>
                      </a:lvl4pPr>
                      <a:lvl5pPr marL="1828831" algn="l" defTabSz="457207" rtl="0" eaLnBrk="1" latinLnBrk="0" hangingPunct="1">
                        <a:defRPr sz="1800" kern="1200">
                          <a:solidFill>
                            <a:schemeClr val="tx1"/>
                          </a:solidFill>
                          <a:latin typeface="Calibri"/>
                        </a:defRPr>
                      </a:lvl5pPr>
                      <a:lvl6pPr marL="2286038" algn="l" defTabSz="457207" rtl="0" eaLnBrk="1" latinLnBrk="0" hangingPunct="1">
                        <a:defRPr sz="1800" kern="1200">
                          <a:solidFill>
                            <a:schemeClr val="tx1"/>
                          </a:solidFill>
                          <a:latin typeface="Calibri"/>
                        </a:defRPr>
                      </a:lvl6pPr>
                      <a:lvl7pPr marL="2743246" algn="l" defTabSz="457207" rtl="0" eaLnBrk="1" latinLnBrk="0" hangingPunct="1">
                        <a:defRPr sz="1800" kern="1200">
                          <a:solidFill>
                            <a:schemeClr val="tx1"/>
                          </a:solidFill>
                          <a:latin typeface="Calibri"/>
                        </a:defRPr>
                      </a:lvl7pPr>
                      <a:lvl8pPr marL="3200453" algn="l" defTabSz="457207" rtl="0" eaLnBrk="1" latinLnBrk="0" hangingPunct="1">
                        <a:defRPr sz="1800" kern="1200">
                          <a:solidFill>
                            <a:schemeClr val="tx1"/>
                          </a:solidFill>
                          <a:latin typeface="Calibri"/>
                        </a:defRPr>
                      </a:lvl8pPr>
                      <a:lvl9pPr marL="3657661" algn="l" defTabSz="45720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Georgia" pitchFamily="18" charset="0"/>
                          <a:cs typeface="Times New Roman" pitchFamily="18" charset="0"/>
                        </a:rPr>
                        <a:t>Carbon dioxide (CO2); halon**; dry chemical; aqueous film forming foam (AFFF)</a:t>
                      </a:r>
                      <a:endPar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7625" marR="47625" marT="47618" marB="47618" anchor="ctr" horzOverflow="overflow">
                    <a:lnL>
                      <a:noFill/>
                    </a:lnL>
                    <a:lnR>
                      <a:noFill/>
                    </a:lnR>
                    <a:lnT>
                      <a:noFill/>
                    </a:lnT>
                    <a:lnB>
                      <a:noFill/>
                    </a:lnB>
                    <a:lnTlToBr>
                      <a:noFill/>
                    </a:lnTlToBr>
                    <a:lnBlToTr>
                      <a:noFill/>
                    </a:lnBlToTr>
                    <a:noFill/>
                  </a:tcPr>
                </a:tc>
              </a:tr>
              <a:tr h="936426">
                <a:tc>
                  <a:txBody>
                    <a:bodyPr/>
                    <a:lstStyle>
                      <a:lvl1pPr marL="0" algn="l" defTabSz="457207" rtl="0" eaLnBrk="1" latinLnBrk="0" hangingPunct="1">
                        <a:defRPr sz="1800" kern="1200">
                          <a:solidFill>
                            <a:schemeClr val="tx1"/>
                          </a:solidFill>
                          <a:latin typeface="Calibri"/>
                        </a:defRPr>
                      </a:lvl1pPr>
                      <a:lvl2pPr marL="457207" algn="l" defTabSz="457207" rtl="0" eaLnBrk="1" latinLnBrk="0" hangingPunct="1">
                        <a:defRPr sz="1800" kern="1200">
                          <a:solidFill>
                            <a:schemeClr val="tx1"/>
                          </a:solidFill>
                          <a:latin typeface="Calibri"/>
                        </a:defRPr>
                      </a:lvl2pPr>
                      <a:lvl3pPr marL="914415" algn="l" defTabSz="457207" rtl="0" eaLnBrk="1" latinLnBrk="0" hangingPunct="1">
                        <a:defRPr sz="1800" kern="1200">
                          <a:solidFill>
                            <a:schemeClr val="tx1"/>
                          </a:solidFill>
                          <a:latin typeface="Calibri"/>
                        </a:defRPr>
                      </a:lvl3pPr>
                      <a:lvl4pPr marL="1371622" algn="l" defTabSz="457207" rtl="0" eaLnBrk="1" latinLnBrk="0" hangingPunct="1">
                        <a:defRPr sz="1800" kern="1200">
                          <a:solidFill>
                            <a:schemeClr val="tx1"/>
                          </a:solidFill>
                          <a:latin typeface="Calibri"/>
                        </a:defRPr>
                      </a:lvl4pPr>
                      <a:lvl5pPr marL="1828831" algn="l" defTabSz="457207" rtl="0" eaLnBrk="1" latinLnBrk="0" hangingPunct="1">
                        <a:defRPr sz="1800" kern="1200">
                          <a:solidFill>
                            <a:schemeClr val="tx1"/>
                          </a:solidFill>
                          <a:latin typeface="Calibri"/>
                        </a:defRPr>
                      </a:lvl5pPr>
                      <a:lvl6pPr marL="2286038" algn="l" defTabSz="457207" rtl="0" eaLnBrk="1" latinLnBrk="0" hangingPunct="1">
                        <a:defRPr sz="1800" kern="1200">
                          <a:solidFill>
                            <a:schemeClr val="tx1"/>
                          </a:solidFill>
                          <a:latin typeface="Calibri"/>
                        </a:defRPr>
                      </a:lvl6pPr>
                      <a:lvl7pPr marL="2743246" algn="l" defTabSz="457207" rtl="0" eaLnBrk="1" latinLnBrk="0" hangingPunct="1">
                        <a:defRPr sz="1800" kern="1200">
                          <a:solidFill>
                            <a:schemeClr val="tx1"/>
                          </a:solidFill>
                          <a:latin typeface="Calibri"/>
                        </a:defRPr>
                      </a:lvl7pPr>
                      <a:lvl8pPr marL="3200453" algn="l" defTabSz="457207" rtl="0" eaLnBrk="1" latinLnBrk="0" hangingPunct="1">
                        <a:defRPr sz="1800" kern="1200">
                          <a:solidFill>
                            <a:schemeClr val="tx1"/>
                          </a:solidFill>
                          <a:latin typeface="Calibri"/>
                        </a:defRPr>
                      </a:lvl8pPr>
                      <a:lvl9pPr marL="3657661" algn="l" defTabSz="45720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Georgia" pitchFamily="18" charset="0"/>
                          <a:cs typeface="Times New Roman" pitchFamily="18" charset="0"/>
                        </a:rPr>
                        <a:t>Electricity </a:t>
                      </a:r>
                      <a:br>
                        <a:rPr kumimoji="0" lang="en-US" sz="1600" b="1" i="0" u="none" strike="noStrike" cap="none" normalizeH="0" baseline="0" dirty="0" smtClean="0">
                          <a:ln>
                            <a:noFill/>
                          </a:ln>
                          <a:solidFill>
                            <a:schemeClr val="tx1"/>
                          </a:solidFill>
                          <a:effectLst/>
                          <a:latin typeface="Georgia" pitchFamily="18" charset="0"/>
                          <a:cs typeface="Times New Roman" pitchFamily="18" charset="0"/>
                        </a:rPr>
                      </a:br>
                      <a:r>
                        <a:rPr kumimoji="0" lang="en-US" sz="1600" b="1" i="0" u="none" strike="noStrike" cap="none" normalizeH="0" baseline="0" dirty="0" smtClean="0">
                          <a:ln>
                            <a:noFill/>
                          </a:ln>
                          <a:solidFill>
                            <a:schemeClr val="tx1"/>
                          </a:solidFill>
                          <a:effectLst/>
                          <a:latin typeface="Georgia" pitchFamily="18" charset="0"/>
                          <a:cs typeface="Times New Roman" pitchFamily="18" charset="0"/>
                        </a:rPr>
                        <a:t>(e.g. live electrical equipment)</a:t>
                      </a:r>
                      <a:endPar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7625" marR="47625" marT="47618" marB="47618" anchor="ctr" horzOverflow="overflow">
                    <a:lnL>
                      <a:noFill/>
                    </a:lnL>
                    <a:lnR>
                      <a:noFill/>
                    </a:lnR>
                    <a:lnT>
                      <a:noFill/>
                    </a:lnT>
                    <a:lnB>
                      <a:noFill/>
                    </a:lnB>
                    <a:lnTlToBr>
                      <a:noFill/>
                    </a:lnTlToBr>
                    <a:lnBlToTr>
                      <a:noFill/>
                    </a:lnBlToTr>
                    <a:noFill/>
                  </a:tcPr>
                </a:tc>
                <a:tc>
                  <a:txBody>
                    <a:bodyPr/>
                    <a:lstStyle>
                      <a:lvl1pPr marL="0" algn="l" defTabSz="457207" rtl="0" eaLnBrk="1" latinLnBrk="0" hangingPunct="1">
                        <a:defRPr sz="1800" kern="1200">
                          <a:solidFill>
                            <a:schemeClr val="tx1"/>
                          </a:solidFill>
                          <a:latin typeface="Calibri"/>
                        </a:defRPr>
                      </a:lvl1pPr>
                      <a:lvl2pPr marL="457207" algn="l" defTabSz="457207" rtl="0" eaLnBrk="1" latinLnBrk="0" hangingPunct="1">
                        <a:defRPr sz="1800" kern="1200">
                          <a:solidFill>
                            <a:schemeClr val="tx1"/>
                          </a:solidFill>
                          <a:latin typeface="Calibri"/>
                        </a:defRPr>
                      </a:lvl2pPr>
                      <a:lvl3pPr marL="914415" algn="l" defTabSz="457207" rtl="0" eaLnBrk="1" latinLnBrk="0" hangingPunct="1">
                        <a:defRPr sz="1800" kern="1200">
                          <a:solidFill>
                            <a:schemeClr val="tx1"/>
                          </a:solidFill>
                          <a:latin typeface="Calibri"/>
                        </a:defRPr>
                      </a:lvl3pPr>
                      <a:lvl4pPr marL="1371622" algn="l" defTabSz="457207" rtl="0" eaLnBrk="1" latinLnBrk="0" hangingPunct="1">
                        <a:defRPr sz="1800" kern="1200">
                          <a:solidFill>
                            <a:schemeClr val="tx1"/>
                          </a:solidFill>
                          <a:latin typeface="Calibri"/>
                        </a:defRPr>
                      </a:lvl4pPr>
                      <a:lvl5pPr marL="1828831" algn="l" defTabSz="457207" rtl="0" eaLnBrk="1" latinLnBrk="0" hangingPunct="1">
                        <a:defRPr sz="1800" kern="1200">
                          <a:solidFill>
                            <a:schemeClr val="tx1"/>
                          </a:solidFill>
                          <a:latin typeface="Calibri"/>
                        </a:defRPr>
                      </a:lvl5pPr>
                      <a:lvl6pPr marL="2286038" algn="l" defTabSz="457207" rtl="0" eaLnBrk="1" latinLnBrk="0" hangingPunct="1">
                        <a:defRPr sz="1800" kern="1200">
                          <a:solidFill>
                            <a:schemeClr val="tx1"/>
                          </a:solidFill>
                          <a:latin typeface="Calibri"/>
                        </a:defRPr>
                      </a:lvl6pPr>
                      <a:lvl7pPr marL="2743246" algn="l" defTabSz="457207" rtl="0" eaLnBrk="1" latinLnBrk="0" hangingPunct="1">
                        <a:defRPr sz="1800" kern="1200">
                          <a:solidFill>
                            <a:schemeClr val="tx1"/>
                          </a:solidFill>
                          <a:latin typeface="Calibri"/>
                        </a:defRPr>
                      </a:lvl7pPr>
                      <a:lvl8pPr marL="3200453" algn="l" defTabSz="457207" rtl="0" eaLnBrk="1" latinLnBrk="0" hangingPunct="1">
                        <a:defRPr sz="1800" kern="1200">
                          <a:solidFill>
                            <a:schemeClr val="tx1"/>
                          </a:solidFill>
                          <a:latin typeface="Calibri"/>
                        </a:defRPr>
                      </a:lvl8pPr>
                      <a:lvl9pPr marL="3657661" algn="l" defTabSz="45720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Georgia" pitchFamily="18" charset="0"/>
                          <a:cs typeface="Times New Roman" pitchFamily="18" charset="0"/>
                        </a:rPr>
                        <a:t>C</a:t>
                      </a:r>
                      <a:endPar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7625" marR="47625" marT="47618" marB="47618" anchor="ctr" horzOverflow="overflow">
                    <a:lnL>
                      <a:noFill/>
                    </a:lnL>
                    <a:lnR>
                      <a:noFill/>
                    </a:lnR>
                    <a:lnT>
                      <a:noFill/>
                    </a:lnT>
                    <a:lnB>
                      <a:noFill/>
                    </a:lnB>
                    <a:lnTlToBr>
                      <a:noFill/>
                    </a:lnTlToBr>
                    <a:lnBlToTr>
                      <a:noFill/>
                    </a:lnBlToTr>
                    <a:noFill/>
                  </a:tcPr>
                </a:tc>
                <a:tc>
                  <a:txBody>
                    <a:bodyPr/>
                    <a:lstStyle>
                      <a:lvl1pPr marL="0" algn="l" defTabSz="457207" rtl="0" eaLnBrk="1" latinLnBrk="0" hangingPunct="1">
                        <a:defRPr sz="1800" kern="1200">
                          <a:solidFill>
                            <a:schemeClr val="tx1"/>
                          </a:solidFill>
                          <a:latin typeface="Calibri"/>
                        </a:defRPr>
                      </a:lvl1pPr>
                      <a:lvl2pPr marL="457207" algn="l" defTabSz="457207" rtl="0" eaLnBrk="1" latinLnBrk="0" hangingPunct="1">
                        <a:defRPr sz="1800" kern="1200">
                          <a:solidFill>
                            <a:schemeClr val="tx1"/>
                          </a:solidFill>
                          <a:latin typeface="Calibri"/>
                        </a:defRPr>
                      </a:lvl2pPr>
                      <a:lvl3pPr marL="914415" algn="l" defTabSz="457207" rtl="0" eaLnBrk="1" latinLnBrk="0" hangingPunct="1">
                        <a:defRPr sz="1800" kern="1200">
                          <a:solidFill>
                            <a:schemeClr val="tx1"/>
                          </a:solidFill>
                          <a:latin typeface="Calibri"/>
                        </a:defRPr>
                      </a:lvl3pPr>
                      <a:lvl4pPr marL="1371622" algn="l" defTabSz="457207" rtl="0" eaLnBrk="1" latinLnBrk="0" hangingPunct="1">
                        <a:defRPr sz="1800" kern="1200">
                          <a:solidFill>
                            <a:schemeClr val="tx1"/>
                          </a:solidFill>
                          <a:latin typeface="Calibri"/>
                        </a:defRPr>
                      </a:lvl4pPr>
                      <a:lvl5pPr marL="1828831" algn="l" defTabSz="457207" rtl="0" eaLnBrk="1" latinLnBrk="0" hangingPunct="1">
                        <a:defRPr sz="1800" kern="1200">
                          <a:solidFill>
                            <a:schemeClr val="tx1"/>
                          </a:solidFill>
                          <a:latin typeface="Calibri"/>
                        </a:defRPr>
                      </a:lvl5pPr>
                      <a:lvl6pPr marL="2286038" algn="l" defTabSz="457207" rtl="0" eaLnBrk="1" latinLnBrk="0" hangingPunct="1">
                        <a:defRPr sz="1800" kern="1200">
                          <a:solidFill>
                            <a:schemeClr val="tx1"/>
                          </a:solidFill>
                          <a:latin typeface="Calibri"/>
                        </a:defRPr>
                      </a:lvl6pPr>
                      <a:lvl7pPr marL="2743246" algn="l" defTabSz="457207" rtl="0" eaLnBrk="1" latinLnBrk="0" hangingPunct="1">
                        <a:defRPr sz="1800" kern="1200">
                          <a:solidFill>
                            <a:schemeClr val="tx1"/>
                          </a:solidFill>
                          <a:latin typeface="Calibri"/>
                        </a:defRPr>
                      </a:lvl7pPr>
                      <a:lvl8pPr marL="3200453" algn="l" defTabSz="457207" rtl="0" eaLnBrk="1" latinLnBrk="0" hangingPunct="1">
                        <a:defRPr sz="1800" kern="1200">
                          <a:solidFill>
                            <a:schemeClr val="tx1"/>
                          </a:solidFill>
                          <a:latin typeface="Calibri"/>
                        </a:defRPr>
                      </a:lvl8pPr>
                      <a:lvl9pPr marL="3657661" algn="l" defTabSz="45720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Georgia" pitchFamily="18" charset="0"/>
                          <a:cs typeface="Times New Roman" pitchFamily="18" charset="0"/>
                        </a:rPr>
                        <a:t>CO2; halon; dry chemical</a:t>
                      </a:r>
                      <a:endPar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7625" marR="47625" marT="47618" marB="47618" anchor="ctr" horzOverflow="overflow">
                    <a:lnL>
                      <a:noFill/>
                    </a:lnL>
                    <a:lnR>
                      <a:noFill/>
                    </a:lnR>
                    <a:lnT>
                      <a:noFill/>
                    </a:lnT>
                    <a:lnB>
                      <a:noFill/>
                    </a:lnB>
                    <a:lnTlToBr>
                      <a:noFill/>
                    </a:lnTlToBr>
                    <a:lnBlToTr>
                      <a:noFill/>
                    </a:lnBlToTr>
                    <a:noFill/>
                  </a:tcPr>
                </a:tc>
              </a:tr>
              <a:tr h="1216822">
                <a:tc>
                  <a:txBody>
                    <a:bodyPr/>
                    <a:lstStyle>
                      <a:lvl1pPr marL="0" algn="l" defTabSz="457207" rtl="0" eaLnBrk="1" latinLnBrk="0" hangingPunct="1">
                        <a:defRPr sz="1800" kern="1200">
                          <a:solidFill>
                            <a:schemeClr val="tx1"/>
                          </a:solidFill>
                          <a:latin typeface="Calibri"/>
                        </a:defRPr>
                      </a:lvl1pPr>
                      <a:lvl2pPr marL="457207" algn="l" defTabSz="457207" rtl="0" eaLnBrk="1" latinLnBrk="0" hangingPunct="1">
                        <a:defRPr sz="1800" kern="1200">
                          <a:solidFill>
                            <a:schemeClr val="tx1"/>
                          </a:solidFill>
                          <a:latin typeface="Calibri"/>
                        </a:defRPr>
                      </a:lvl2pPr>
                      <a:lvl3pPr marL="914415" algn="l" defTabSz="457207" rtl="0" eaLnBrk="1" latinLnBrk="0" hangingPunct="1">
                        <a:defRPr sz="1800" kern="1200">
                          <a:solidFill>
                            <a:schemeClr val="tx1"/>
                          </a:solidFill>
                          <a:latin typeface="Calibri"/>
                        </a:defRPr>
                      </a:lvl3pPr>
                      <a:lvl4pPr marL="1371622" algn="l" defTabSz="457207" rtl="0" eaLnBrk="1" latinLnBrk="0" hangingPunct="1">
                        <a:defRPr sz="1800" kern="1200">
                          <a:solidFill>
                            <a:schemeClr val="tx1"/>
                          </a:solidFill>
                          <a:latin typeface="Calibri"/>
                        </a:defRPr>
                      </a:lvl4pPr>
                      <a:lvl5pPr marL="1828831" algn="l" defTabSz="457207" rtl="0" eaLnBrk="1" latinLnBrk="0" hangingPunct="1">
                        <a:defRPr sz="1800" kern="1200">
                          <a:solidFill>
                            <a:schemeClr val="tx1"/>
                          </a:solidFill>
                          <a:latin typeface="Calibri"/>
                        </a:defRPr>
                      </a:lvl5pPr>
                      <a:lvl6pPr marL="2286038" algn="l" defTabSz="457207" rtl="0" eaLnBrk="1" latinLnBrk="0" hangingPunct="1">
                        <a:defRPr sz="1800" kern="1200">
                          <a:solidFill>
                            <a:schemeClr val="tx1"/>
                          </a:solidFill>
                          <a:latin typeface="Calibri"/>
                        </a:defRPr>
                      </a:lvl6pPr>
                      <a:lvl7pPr marL="2743246" algn="l" defTabSz="457207" rtl="0" eaLnBrk="1" latinLnBrk="0" hangingPunct="1">
                        <a:defRPr sz="1800" kern="1200">
                          <a:solidFill>
                            <a:schemeClr val="tx1"/>
                          </a:solidFill>
                          <a:latin typeface="Calibri"/>
                        </a:defRPr>
                      </a:lvl7pPr>
                      <a:lvl8pPr marL="3200453" algn="l" defTabSz="457207" rtl="0" eaLnBrk="1" latinLnBrk="0" hangingPunct="1">
                        <a:defRPr sz="1800" kern="1200">
                          <a:solidFill>
                            <a:schemeClr val="tx1"/>
                          </a:solidFill>
                          <a:latin typeface="Calibri"/>
                        </a:defRPr>
                      </a:lvl8pPr>
                      <a:lvl9pPr marL="3657661" algn="l" defTabSz="45720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Georgia" pitchFamily="18" charset="0"/>
                          <a:cs typeface="Times New Roman" pitchFamily="18" charset="0"/>
                        </a:rPr>
                        <a:t>Combustible metals</a:t>
                      </a:r>
                      <a:br>
                        <a:rPr kumimoji="0" lang="en-US" sz="1600" b="1" i="0" u="none" strike="noStrike" cap="none" normalizeH="0" baseline="0" dirty="0" smtClean="0">
                          <a:ln>
                            <a:noFill/>
                          </a:ln>
                          <a:solidFill>
                            <a:schemeClr val="tx1"/>
                          </a:solidFill>
                          <a:effectLst/>
                          <a:latin typeface="Georgia" pitchFamily="18" charset="0"/>
                          <a:cs typeface="Times New Roman" pitchFamily="18" charset="0"/>
                        </a:rPr>
                      </a:br>
                      <a:r>
                        <a:rPr kumimoji="0" lang="en-US" sz="1600" b="1" i="0" u="none" strike="noStrike" cap="none" normalizeH="0" baseline="0" dirty="0" smtClean="0">
                          <a:ln>
                            <a:noFill/>
                          </a:ln>
                          <a:solidFill>
                            <a:schemeClr val="tx1"/>
                          </a:solidFill>
                          <a:effectLst/>
                          <a:latin typeface="Georgia" pitchFamily="18" charset="0"/>
                          <a:cs typeface="Times New Roman" pitchFamily="18" charset="0"/>
                        </a:rPr>
                        <a:t>(e.g. magnesium, titanium)</a:t>
                      </a:r>
                      <a:endPar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7625" marR="47625" marT="47618" marB="47618" anchor="ctr" horzOverflow="overflow">
                    <a:lnL>
                      <a:noFill/>
                    </a:lnL>
                    <a:lnR>
                      <a:noFill/>
                    </a:lnR>
                    <a:lnT>
                      <a:noFill/>
                    </a:lnT>
                    <a:lnB>
                      <a:noFill/>
                    </a:lnB>
                    <a:lnTlToBr>
                      <a:noFill/>
                    </a:lnTlToBr>
                    <a:lnBlToTr>
                      <a:noFill/>
                    </a:lnBlToTr>
                    <a:noFill/>
                  </a:tcPr>
                </a:tc>
                <a:tc>
                  <a:txBody>
                    <a:bodyPr/>
                    <a:lstStyle>
                      <a:lvl1pPr marL="0" algn="l" defTabSz="457207" rtl="0" eaLnBrk="1" latinLnBrk="0" hangingPunct="1">
                        <a:defRPr sz="1800" kern="1200">
                          <a:solidFill>
                            <a:schemeClr val="tx1"/>
                          </a:solidFill>
                          <a:latin typeface="Calibri"/>
                        </a:defRPr>
                      </a:lvl1pPr>
                      <a:lvl2pPr marL="457207" algn="l" defTabSz="457207" rtl="0" eaLnBrk="1" latinLnBrk="0" hangingPunct="1">
                        <a:defRPr sz="1800" kern="1200">
                          <a:solidFill>
                            <a:schemeClr val="tx1"/>
                          </a:solidFill>
                          <a:latin typeface="Calibri"/>
                        </a:defRPr>
                      </a:lvl2pPr>
                      <a:lvl3pPr marL="914415" algn="l" defTabSz="457207" rtl="0" eaLnBrk="1" latinLnBrk="0" hangingPunct="1">
                        <a:defRPr sz="1800" kern="1200">
                          <a:solidFill>
                            <a:schemeClr val="tx1"/>
                          </a:solidFill>
                          <a:latin typeface="Calibri"/>
                        </a:defRPr>
                      </a:lvl3pPr>
                      <a:lvl4pPr marL="1371622" algn="l" defTabSz="457207" rtl="0" eaLnBrk="1" latinLnBrk="0" hangingPunct="1">
                        <a:defRPr sz="1800" kern="1200">
                          <a:solidFill>
                            <a:schemeClr val="tx1"/>
                          </a:solidFill>
                          <a:latin typeface="Calibri"/>
                        </a:defRPr>
                      </a:lvl4pPr>
                      <a:lvl5pPr marL="1828831" algn="l" defTabSz="457207" rtl="0" eaLnBrk="1" latinLnBrk="0" hangingPunct="1">
                        <a:defRPr sz="1800" kern="1200">
                          <a:solidFill>
                            <a:schemeClr val="tx1"/>
                          </a:solidFill>
                          <a:latin typeface="Calibri"/>
                        </a:defRPr>
                      </a:lvl5pPr>
                      <a:lvl6pPr marL="2286038" algn="l" defTabSz="457207" rtl="0" eaLnBrk="1" latinLnBrk="0" hangingPunct="1">
                        <a:defRPr sz="1800" kern="1200">
                          <a:solidFill>
                            <a:schemeClr val="tx1"/>
                          </a:solidFill>
                          <a:latin typeface="Calibri"/>
                        </a:defRPr>
                      </a:lvl6pPr>
                      <a:lvl7pPr marL="2743246" algn="l" defTabSz="457207" rtl="0" eaLnBrk="1" latinLnBrk="0" hangingPunct="1">
                        <a:defRPr sz="1800" kern="1200">
                          <a:solidFill>
                            <a:schemeClr val="tx1"/>
                          </a:solidFill>
                          <a:latin typeface="Calibri"/>
                        </a:defRPr>
                      </a:lvl7pPr>
                      <a:lvl8pPr marL="3200453" algn="l" defTabSz="457207" rtl="0" eaLnBrk="1" latinLnBrk="0" hangingPunct="1">
                        <a:defRPr sz="1800" kern="1200">
                          <a:solidFill>
                            <a:schemeClr val="tx1"/>
                          </a:solidFill>
                          <a:latin typeface="Calibri"/>
                        </a:defRPr>
                      </a:lvl8pPr>
                      <a:lvl9pPr marL="3657661" algn="l" defTabSz="45720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Georgia" pitchFamily="18" charset="0"/>
                          <a:cs typeface="Times New Roman" pitchFamily="18" charset="0"/>
                        </a:rPr>
                        <a:t>D</a:t>
                      </a:r>
                      <a:endPar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7625" marR="47625" marT="47618" marB="47618" anchor="ctr" horzOverflow="overflow">
                    <a:lnL>
                      <a:noFill/>
                    </a:lnL>
                    <a:lnR>
                      <a:noFill/>
                    </a:lnR>
                    <a:lnT>
                      <a:noFill/>
                    </a:lnT>
                    <a:lnB>
                      <a:noFill/>
                    </a:lnB>
                    <a:lnTlToBr>
                      <a:noFill/>
                    </a:lnTlToBr>
                    <a:lnBlToTr>
                      <a:noFill/>
                    </a:lnBlToTr>
                    <a:noFill/>
                  </a:tcPr>
                </a:tc>
                <a:tc>
                  <a:txBody>
                    <a:bodyPr/>
                    <a:lstStyle>
                      <a:lvl1pPr marL="0" algn="l" defTabSz="457207" rtl="0" eaLnBrk="1" latinLnBrk="0" hangingPunct="1">
                        <a:defRPr sz="1800" kern="1200">
                          <a:solidFill>
                            <a:schemeClr val="tx1"/>
                          </a:solidFill>
                          <a:latin typeface="Calibri"/>
                        </a:defRPr>
                      </a:lvl1pPr>
                      <a:lvl2pPr marL="457207" algn="l" defTabSz="457207" rtl="0" eaLnBrk="1" latinLnBrk="0" hangingPunct="1">
                        <a:defRPr sz="1800" kern="1200">
                          <a:solidFill>
                            <a:schemeClr val="tx1"/>
                          </a:solidFill>
                          <a:latin typeface="Calibri"/>
                        </a:defRPr>
                      </a:lvl2pPr>
                      <a:lvl3pPr marL="914415" algn="l" defTabSz="457207" rtl="0" eaLnBrk="1" latinLnBrk="0" hangingPunct="1">
                        <a:defRPr sz="1800" kern="1200">
                          <a:solidFill>
                            <a:schemeClr val="tx1"/>
                          </a:solidFill>
                          <a:latin typeface="Calibri"/>
                        </a:defRPr>
                      </a:lvl3pPr>
                      <a:lvl4pPr marL="1371622" algn="l" defTabSz="457207" rtl="0" eaLnBrk="1" latinLnBrk="0" hangingPunct="1">
                        <a:defRPr sz="1800" kern="1200">
                          <a:solidFill>
                            <a:schemeClr val="tx1"/>
                          </a:solidFill>
                          <a:latin typeface="Calibri"/>
                        </a:defRPr>
                      </a:lvl4pPr>
                      <a:lvl5pPr marL="1828831" algn="l" defTabSz="457207" rtl="0" eaLnBrk="1" latinLnBrk="0" hangingPunct="1">
                        <a:defRPr sz="1800" kern="1200">
                          <a:solidFill>
                            <a:schemeClr val="tx1"/>
                          </a:solidFill>
                          <a:latin typeface="Calibri"/>
                        </a:defRPr>
                      </a:lvl5pPr>
                      <a:lvl6pPr marL="2286038" algn="l" defTabSz="457207" rtl="0" eaLnBrk="1" latinLnBrk="0" hangingPunct="1">
                        <a:defRPr sz="1800" kern="1200">
                          <a:solidFill>
                            <a:schemeClr val="tx1"/>
                          </a:solidFill>
                          <a:latin typeface="Calibri"/>
                        </a:defRPr>
                      </a:lvl6pPr>
                      <a:lvl7pPr marL="2743246" algn="l" defTabSz="457207" rtl="0" eaLnBrk="1" latinLnBrk="0" hangingPunct="1">
                        <a:defRPr sz="1800" kern="1200">
                          <a:solidFill>
                            <a:schemeClr val="tx1"/>
                          </a:solidFill>
                          <a:latin typeface="Calibri"/>
                        </a:defRPr>
                      </a:lvl7pPr>
                      <a:lvl8pPr marL="3200453" algn="l" defTabSz="457207" rtl="0" eaLnBrk="1" latinLnBrk="0" hangingPunct="1">
                        <a:defRPr sz="1800" kern="1200">
                          <a:solidFill>
                            <a:schemeClr val="tx1"/>
                          </a:solidFill>
                          <a:latin typeface="Calibri"/>
                        </a:defRPr>
                      </a:lvl8pPr>
                      <a:lvl9pPr marL="3657661" algn="l" defTabSz="457207"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Georgia" pitchFamily="18" charset="0"/>
                          <a:cs typeface="Times New Roman" pitchFamily="18" charset="0"/>
                        </a:rPr>
                        <a:t>Dry powder (suitable for the specific combustible metal involved)</a:t>
                      </a:r>
                      <a:endPar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47625" marR="47625" marT="47618" marB="47618" anchor="ctr" horzOverflow="overflow">
                    <a:lnL>
                      <a:noFill/>
                    </a:lnL>
                    <a:lnR>
                      <a:noFill/>
                    </a:lnR>
                    <a:lnT>
                      <a:noFill/>
                    </a:lnT>
                    <a:lnB>
                      <a:noFill/>
                    </a:lnB>
                    <a:lnTlToBr>
                      <a:noFill/>
                    </a:lnTlToBr>
                    <a:lnBlToTr>
                      <a:noFill/>
                    </a:lnBlToTr>
                    <a:noFill/>
                  </a:tcPr>
                </a:tc>
              </a:tr>
            </a:tbl>
          </a:graphicData>
        </a:graphic>
      </p:graphicFrame>
      <p:pic>
        <p:nvPicPr>
          <p:cNvPr id="8" name="Picture 249" descr="A-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199140" y="2376447"/>
            <a:ext cx="688975"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52" descr="B-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99140" y="3434516"/>
            <a:ext cx="700088"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55" descr="C-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99140" y="4492585"/>
            <a:ext cx="700088"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57" descr="d-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199140" y="5521021"/>
            <a:ext cx="700088"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8710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6</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4" name="TextBox 4"/>
          <p:cNvSpPr txBox="1">
            <a:spLocks noChangeArrowheads="1"/>
          </p:cNvSpPr>
          <p:nvPr/>
        </p:nvSpPr>
        <p:spPr bwMode="auto">
          <a:xfrm>
            <a:off x="838200" y="370118"/>
            <a:ext cx="830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4000" dirty="0" smtClean="0">
                <a:solidFill>
                  <a:prstClr val="white"/>
                </a:solidFill>
                <a:cs typeface="Arial" panose="020B0604020202020204" pitchFamily="34" charset="0"/>
              </a:rPr>
              <a:t>Fire Extinguisher Requirements</a:t>
            </a:r>
          </a:p>
        </p:txBody>
      </p:sp>
      <p:sp>
        <p:nvSpPr>
          <p:cNvPr id="7" name="TextBox 5"/>
          <p:cNvSpPr txBox="1">
            <a:spLocks noChangeArrowheads="1"/>
          </p:cNvSpPr>
          <p:nvPr/>
        </p:nvSpPr>
        <p:spPr bwMode="auto">
          <a:xfrm>
            <a:off x="3076688" y="1602889"/>
            <a:ext cx="5959736" cy="47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SzPct val="200000"/>
              <a:buFontTx/>
              <a:buBlip>
                <a:blip r:embed="rId2"/>
              </a:buBlip>
            </a:pPr>
            <a:r>
              <a:rPr lang="en-US" altLang="en-US" sz="2500" dirty="0" smtClean="0">
                <a:solidFill>
                  <a:prstClr val="white"/>
                </a:solidFill>
                <a:cs typeface="Arial" panose="020B0604020202020204" pitchFamily="34" charset="0"/>
              </a:rPr>
              <a:t>   </a:t>
            </a:r>
            <a:r>
              <a:rPr lang="en-US" altLang="en-US" sz="2000" dirty="0" smtClean="0">
                <a:solidFill>
                  <a:prstClr val="white"/>
                </a:solidFill>
                <a:cs typeface="Arial" panose="020B0604020202020204" pitchFamily="34" charset="0"/>
              </a:rPr>
              <a:t>Marine Type USCG Approved</a:t>
            </a:r>
          </a:p>
          <a:p>
            <a:pPr algn="ctr" fontAlgn="base">
              <a:spcBef>
                <a:spcPct val="0"/>
              </a:spcBef>
              <a:spcAft>
                <a:spcPct val="0"/>
              </a:spcAft>
              <a:buSzPct val="200000"/>
              <a:buFontTx/>
              <a:buNone/>
            </a:pPr>
            <a:endParaRPr lang="en-US" altLang="en-US" sz="2000" dirty="0" smtClean="0">
              <a:solidFill>
                <a:prstClr val="white"/>
              </a:solidFill>
              <a:cs typeface="Arial" panose="020B0604020202020204" pitchFamily="34" charset="0"/>
            </a:endParaRPr>
          </a:p>
          <a:p>
            <a:pPr algn="ctr" fontAlgn="base">
              <a:spcBef>
                <a:spcPct val="0"/>
              </a:spcBef>
              <a:spcAft>
                <a:spcPct val="0"/>
              </a:spcAft>
              <a:buSzPct val="200000"/>
              <a:buFontTx/>
              <a:buBlip>
                <a:blip r:embed="rId2"/>
              </a:buBlip>
            </a:pPr>
            <a:r>
              <a:rPr lang="en-US" altLang="en-US" sz="2000" dirty="0" smtClean="0">
                <a:solidFill>
                  <a:prstClr val="white"/>
                </a:solidFill>
                <a:cs typeface="Arial" panose="020B0604020202020204" pitchFamily="34" charset="0"/>
              </a:rPr>
              <a:t>   Type &amp; Size Symbols, USCG approval no.</a:t>
            </a:r>
          </a:p>
          <a:p>
            <a:pPr algn="ctr" fontAlgn="base">
              <a:spcBef>
                <a:spcPct val="0"/>
              </a:spcBef>
              <a:spcAft>
                <a:spcPct val="0"/>
              </a:spcAft>
              <a:buSzPct val="200000"/>
              <a:buFontTx/>
              <a:buNone/>
            </a:pPr>
            <a:endParaRPr lang="en-US" altLang="en-US" sz="2000" dirty="0" smtClean="0">
              <a:solidFill>
                <a:prstClr val="white"/>
              </a:solidFill>
              <a:cs typeface="Arial" panose="020B0604020202020204" pitchFamily="34" charset="0"/>
            </a:endParaRPr>
          </a:p>
          <a:p>
            <a:pPr algn="ctr" fontAlgn="base">
              <a:spcBef>
                <a:spcPct val="0"/>
              </a:spcBef>
              <a:spcAft>
                <a:spcPct val="0"/>
              </a:spcAft>
              <a:buSzPct val="200000"/>
              <a:buFontTx/>
              <a:buBlip>
                <a:blip r:embed="rId2"/>
              </a:buBlip>
            </a:pPr>
            <a:r>
              <a:rPr lang="en-US" altLang="en-US" sz="2000" dirty="0" smtClean="0">
                <a:solidFill>
                  <a:prstClr val="white"/>
                </a:solidFill>
                <a:cs typeface="Arial" panose="020B0604020202020204" pitchFamily="34" charset="0"/>
              </a:rPr>
              <a:t> Extinguishers should be immediately accessible</a:t>
            </a:r>
          </a:p>
          <a:p>
            <a:pPr algn="ctr" fontAlgn="base">
              <a:spcBef>
                <a:spcPct val="0"/>
              </a:spcBef>
              <a:spcAft>
                <a:spcPct val="0"/>
              </a:spcAft>
              <a:buSzPct val="200000"/>
              <a:buFontTx/>
              <a:buNone/>
            </a:pPr>
            <a:endParaRPr lang="en-US" altLang="en-US" sz="2000" dirty="0" smtClean="0">
              <a:solidFill>
                <a:prstClr val="white"/>
              </a:solidFill>
              <a:cs typeface="Arial" panose="020B0604020202020204" pitchFamily="34" charset="0"/>
            </a:endParaRPr>
          </a:p>
          <a:p>
            <a:pPr algn="ctr" fontAlgn="base">
              <a:spcBef>
                <a:spcPct val="0"/>
              </a:spcBef>
              <a:spcAft>
                <a:spcPct val="0"/>
              </a:spcAft>
              <a:buSzPct val="200000"/>
              <a:buFontTx/>
              <a:buBlip>
                <a:blip r:embed="rId2"/>
              </a:buBlip>
            </a:pPr>
            <a:r>
              <a:rPr lang="en-US" altLang="en-US" sz="2000" dirty="0" smtClean="0">
                <a:solidFill>
                  <a:prstClr val="white"/>
                </a:solidFill>
                <a:cs typeface="Arial" panose="020B0604020202020204" pitchFamily="34" charset="0"/>
              </a:rPr>
              <a:t> Mounted Correctly</a:t>
            </a:r>
          </a:p>
          <a:p>
            <a:pPr algn="ctr" fontAlgn="base">
              <a:spcBef>
                <a:spcPct val="0"/>
              </a:spcBef>
              <a:spcAft>
                <a:spcPct val="0"/>
              </a:spcAft>
              <a:buSzPct val="200000"/>
              <a:buFontTx/>
              <a:buNone/>
            </a:pPr>
            <a:endParaRPr lang="en-US" altLang="en-US" sz="2000" dirty="0" smtClean="0">
              <a:solidFill>
                <a:prstClr val="white"/>
              </a:solidFill>
              <a:cs typeface="Arial" panose="020B0604020202020204" pitchFamily="34" charset="0"/>
            </a:endParaRPr>
          </a:p>
          <a:p>
            <a:pPr algn="ctr" fontAlgn="base">
              <a:spcBef>
                <a:spcPct val="0"/>
              </a:spcBef>
              <a:spcAft>
                <a:spcPct val="0"/>
              </a:spcAft>
              <a:buSzPct val="200000"/>
              <a:buFontTx/>
              <a:buBlip>
                <a:blip r:embed="rId2"/>
              </a:buBlip>
            </a:pPr>
            <a:r>
              <a:rPr lang="en-US" altLang="en-US" sz="2000" dirty="0" smtClean="0">
                <a:solidFill>
                  <a:prstClr val="white"/>
                </a:solidFill>
                <a:cs typeface="Arial" panose="020B0604020202020204" pitchFamily="34" charset="0"/>
              </a:rPr>
              <a:t> Maintained in a serviceable condition</a:t>
            </a:r>
          </a:p>
          <a:p>
            <a:pPr lvl="1" algn="ctr" fontAlgn="base">
              <a:spcBef>
                <a:spcPct val="0"/>
              </a:spcBef>
              <a:spcAft>
                <a:spcPct val="0"/>
              </a:spcAft>
              <a:buSzPct val="200000"/>
              <a:buFontTx/>
              <a:buNone/>
            </a:pPr>
            <a:endParaRPr lang="en-US" altLang="en-US" sz="2000" dirty="0" smtClean="0">
              <a:solidFill>
                <a:prstClr val="white"/>
              </a:solidFill>
              <a:cs typeface="Arial" panose="020B0604020202020204" pitchFamily="34" charset="0"/>
            </a:endParaRPr>
          </a:p>
          <a:p>
            <a:pPr lvl="1" algn="ctr" fontAlgn="base">
              <a:spcBef>
                <a:spcPct val="0"/>
              </a:spcBef>
              <a:spcAft>
                <a:spcPct val="0"/>
              </a:spcAft>
              <a:buSzPct val="200000"/>
              <a:buFontTx/>
              <a:buBlip>
                <a:blip r:embed="rId2"/>
              </a:buBlip>
            </a:pPr>
            <a:r>
              <a:rPr lang="en-US" altLang="en-US" sz="2000" dirty="0" smtClean="0">
                <a:solidFill>
                  <a:prstClr val="white"/>
                </a:solidFill>
                <a:cs typeface="Arial" panose="020B0604020202020204" pitchFamily="34" charset="0"/>
              </a:rPr>
              <a:t>  Inspect Regularly </a:t>
            </a:r>
          </a:p>
          <a:p>
            <a:pPr lvl="1" algn="ctr" fontAlgn="base">
              <a:spcBef>
                <a:spcPct val="0"/>
              </a:spcBef>
              <a:spcAft>
                <a:spcPct val="0"/>
              </a:spcAft>
              <a:buSzPct val="200000"/>
              <a:buFontTx/>
              <a:buNone/>
            </a:pPr>
            <a:endParaRPr lang="en-US" altLang="en-US" sz="2000" dirty="0" smtClean="0">
              <a:solidFill>
                <a:prstClr val="white"/>
              </a:solidFill>
              <a:cs typeface="Arial" panose="020B0604020202020204" pitchFamily="34" charset="0"/>
            </a:endParaRPr>
          </a:p>
          <a:p>
            <a:pPr lvl="1" algn="ctr" fontAlgn="base">
              <a:spcBef>
                <a:spcPct val="0"/>
              </a:spcBef>
              <a:spcAft>
                <a:spcPct val="0"/>
              </a:spcAft>
              <a:buSzPct val="200000"/>
              <a:buFontTx/>
              <a:buBlip>
                <a:blip r:embed="rId2"/>
              </a:buBlip>
            </a:pPr>
            <a:r>
              <a:rPr lang="en-US" altLang="en-US" sz="2000" dirty="0" smtClean="0">
                <a:solidFill>
                  <a:prstClr val="white"/>
                </a:solidFill>
                <a:cs typeface="Arial" panose="020B0604020202020204" pitchFamily="34" charset="0"/>
              </a:rPr>
              <a:t>   Seal is not broken or missing</a:t>
            </a:r>
          </a:p>
          <a:p>
            <a:pPr lvl="1" algn="ctr" fontAlgn="base">
              <a:spcBef>
                <a:spcPct val="0"/>
              </a:spcBef>
              <a:spcAft>
                <a:spcPct val="0"/>
              </a:spcAft>
              <a:buSzPct val="200000"/>
              <a:buFontTx/>
              <a:buNone/>
            </a:pPr>
            <a:endParaRPr lang="en-US" altLang="en-US" sz="2000" dirty="0" smtClean="0">
              <a:solidFill>
                <a:prstClr val="white"/>
              </a:solidFill>
              <a:cs typeface="Arial" panose="020B0604020202020204" pitchFamily="34" charset="0"/>
            </a:endParaRPr>
          </a:p>
          <a:p>
            <a:pPr lvl="1" algn="ctr" fontAlgn="base">
              <a:spcBef>
                <a:spcPct val="0"/>
              </a:spcBef>
              <a:spcAft>
                <a:spcPct val="0"/>
              </a:spcAft>
              <a:buSzPct val="200000"/>
              <a:buFontTx/>
              <a:buBlip>
                <a:blip r:embed="rId2"/>
              </a:buBlip>
            </a:pPr>
            <a:r>
              <a:rPr lang="en-US" altLang="en-US" sz="2000" dirty="0" smtClean="0">
                <a:solidFill>
                  <a:prstClr val="white"/>
                </a:solidFill>
                <a:cs typeface="Arial" panose="020B0604020202020204" pitchFamily="34" charset="0"/>
              </a:rPr>
              <a:t>  Gauges are in operable range</a:t>
            </a:r>
          </a:p>
        </p:txBody>
      </p:sp>
      <p:pic>
        <p:nvPicPr>
          <p:cNvPr id="8" name="Picture 2" descr="C:\Users\Schnell\AppData\Local\Microsoft\Windows\Temporary Internet Files\Content.IE5\7N5OIOG7\MCIN00383_0000[1].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7498" y="2237091"/>
            <a:ext cx="248024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7915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7</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4" name="TextBox 6"/>
          <p:cNvSpPr txBox="1">
            <a:spLocks noChangeArrowheads="1"/>
          </p:cNvSpPr>
          <p:nvPr/>
        </p:nvSpPr>
        <p:spPr bwMode="auto">
          <a:xfrm>
            <a:off x="484709" y="868870"/>
            <a:ext cx="82361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3600" u="sng" dirty="0" smtClean="0">
                <a:solidFill>
                  <a:prstClr val="white"/>
                </a:solidFill>
                <a:cs typeface="Arial" panose="020B0604020202020204" pitchFamily="34" charset="0"/>
              </a:rPr>
              <a:t>TYPE &amp; QUANTITY of Fire Extinguishers</a:t>
            </a:r>
          </a:p>
        </p:txBody>
      </p:sp>
      <p:graphicFrame>
        <p:nvGraphicFramePr>
          <p:cNvPr id="7" name="Table 6"/>
          <p:cNvGraphicFramePr>
            <a:graphicFrameLocks noGrp="1"/>
          </p:cNvGraphicFramePr>
          <p:nvPr>
            <p:extLst>
              <p:ext uri="{D42A27DB-BD31-4B8C-83A1-F6EECF244321}">
                <p14:modId xmlns:p14="http://schemas.microsoft.com/office/powerpoint/2010/main" val="2721420654"/>
              </p:ext>
            </p:extLst>
          </p:nvPr>
        </p:nvGraphicFramePr>
        <p:xfrm>
          <a:off x="948519" y="1486929"/>
          <a:ext cx="7132318" cy="4321431"/>
        </p:xfrm>
        <a:graphic>
          <a:graphicData uri="http://schemas.openxmlformats.org/drawingml/2006/table">
            <a:tbl>
              <a:tblPr/>
              <a:tblGrid>
                <a:gridCol w="2139695"/>
                <a:gridCol w="2852928"/>
                <a:gridCol w="2139695"/>
              </a:tblGrid>
              <a:tr h="847053">
                <a:tc>
                  <a:txBody>
                    <a:bodyPr/>
                    <a:lstStyle>
                      <a:lvl1pPr marL="0" algn="l" defTabSz="457207" rtl="0" eaLnBrk="1" latinLnBrk="0" hangingPunct="1">
                        <a:defRPr sz="1800" kern="1200">
                          <a:solidFill>
                            <a:schemeClr val="tx1"/>
                          </a:solidFill>
                          <a:latin typeface="Calibri"/>
                        </a:defRPr>
                      </a:lvl1pPr>
                      <a:lvl2pPr marL="457207" algn="l" defTabSz="457207" rtl="0" eaLnBrk="1" latinLnBrk="0" hangingPunct="1">
                        <a:defRPr sz="1800" kern="1200">
                          <a:solidFill>
                            <a:schemeClr val="tx1"/>
                          </a:solidFill>
                          <a:latin typeface="Calibri"/>
                        </a:defRPr>
                      </a:lvl2pPr>
                      <a:lvl3pPr marL="914415" algn="l" defTabSz="457207" rtl="0" eaLnBrk="1" latinLnBrk="0" hangingPunct="1">
                        <a:defRPr sz="1800" kern="1200">
                          <a:solidFill>
                            <a:schemeClr val="tx1"/>
                          </a:solidFill>
                          <a:latin typeface="Calibri"/>
                        </a:defRPr>
                      </a:lvl3pPr>
                      <a:lvl4pPr marL="1371622" algn="l" defTabSz="457207" rtl="0" eaLnBrk="1" latinLnBrk="0" hangingPunct="1">
                        <a:defRPr sz="1800" kern="1200">
                          <a:solidFill>
                            <a:schemeClr val="tx1"/>
                          </a:solidFill>
                          <a:latin typeface="Calibri"/>
                        </a:defRPr>
                      </a:lvl4pPr>
                      <a:lvl5pPr marL="1828831" algn="l" defTabSz="457207" rtl="0" eaLnBrk="1" latinLnBrk="0" hangingPunct="1">
                        <a:defRPr sz="1800" kern="1200">
                          <a:solidFill>
                            <a:schemeClr val="tx1"/>
                          </a:solidFill>
                          <a:latin typeface="Calibri"/>
                        </a:defRPr>
                      </a:lvl5pPr>
                      <a:lvl6pPr marL="2286038" algn="l" defTabSz="457207" rtl="0" eaLnBrk="1" latinLnBrk="0" hangingPunct="1">
                        <a:defRPr sz="1800" kern="1200">
                          <a:solidFill>
                            <a:schemeClr val="tx1"/>
                          </a:solidFill>
                          <a:latin typeface="Calibri"/>
                        </a:defRPr>
                      </a:lvl6pPr>
                      <a:lvl7pPr marL="2743246" algn="l" defTabSz="457207" rtl="0" eaLnBrk="1" latinLnBrk="0" hangingPunct="1">
                        <a:defRPr sz="1800" kern="1200">
                          <a:solidFill>
                            <a:schemeClr val="tx1"/>
                          </a:solidFill>
                          <a:latin typeface="Calibri"/>
                        </a:defRPr>
                      </a:lvl7pPr>
                      <a:lvl8pPr marL="3200453" algn="l" defTabSz="457207" rtl="0" eaLnBrk="1" latinLnBrk="0" hangingPunct="1">
                        <a:defRPr sz="1800" kern="1200">
                          <a:solidFill>
                            <a:schemeClr val="tx1"/>
                          </a:solidFill>
                          <a:latin typeface="Calibri"/>
                        </a:defRPr>
                      </a:lvl8pPr>
                      <a:lvl9pPr marL="3657661" algn="l" defTabSz="457207" rtl="0" eaLnBrk="1" latinLnBrk="0" hangingPunct="1">
                        <a:defRPr sz="1800" kern="1200">
                          <a:solidFill>
                            <a:schemeClr val="tx1"/>
                          </a:solidFill>
                          <a:latin typeface="Calibri"/>
                        </a:defRPr>
                      </a:lvl9pPr>
                    </a:lstStyle>
                    <a:p>
                      <a:pPr marL="0" marR="0">
                        <a:lnSpc>
                          <a:spcPct val="115000"/>
                        </a:lnSpc>
                        <a:spcBef>
                          <a:spcPts val="0"/>
                        </a:spcBef>
                        <a:spcAft>
                          <a:spcPts val="0"/>
                        </a:spcAft>
                      </a:pPr>
                      <a:r>
                        <a:rPr lang="en-US" sz="2000" b="1" dirty="0">
                          <a:solidFill>
                            <a:srgbClr val="FFFFFF"/>
                          </a:solidFill>
                          <a:latin typeface="Arial"/>
                          <a:ea typeface="Times New Roman"/>
                          <a:cs typeface="Times New Roman"/>
                        </a:rPr>
                        <a:t>Length of Vessel</a:t>
                      </a:r>
                      <a:endParaRPr lang="en-US" sz="2000" dirty="0">
                        <a:latin typeface="Calibri"/>
                        <a:ea typeface="Calibri"/>
                        <a:cs typeface="Times New Roman"/>
                      </a:endParaRPr>
                    </a:p>
                  </a:txBody>
                  <a:tcPr marL="95250" marR="95250" marT="95244" marB="95244">
                    <a:lnL>
                      <a:noFill/>
                    </a:lnL>
                    <a:lnR>
                      <a:noFill/>
                    </a:lnR>
                    <a:lnT>
                      <a:noFill/>
                    </a:lnT>
                    <a:lnB>
                      <a:noFill/>
                    </a:lnB>
                    <a:lnTlToBr w="12700" cmpd="sng">
                      <a:noFill/>
                      <a:prstDash val="solid"/>
                    </a:lnTlToBr>
                    <a:lnBlToTr w="12700" cmpd="sng">
                      <a:noFill/>
                      <a:prstDash val="solid"/>
                    </a:lnBlToTr>
                    <a:solidFill>
                      <a:srgbClr val="006699"/>
                    </a:solidFill>
                  </a:tcPr>
                </a:tc>
                <a:tc>
                  <a:txBody>
                    <a:bodyPr/>
                    <a:lstStyle>
                      <a:lvl1pPr marL="0" algn="l" defTabSz="457207" rtl="0" eaLnBrk="1" latinLnBrk="0" hangingPunct="1">
                        <a:defRPr sz="1800" kern="1200">
                          <a:solidFill>
                            <a:schemeClr val="tx1"/>
                          </a:solidFill>
                          <a:latin typeface="Calibri"/>
                        </a:defRPr>
                      </a:lvl1pPr>
                      <a:lvl2pPr marL="457207" algn="l" defTabSz="457207" rtl="0" eaLnBrk="1" latinLnBrk="0" hangingPunct="1">
                        <a:defRPr sz="1800" kern="1200">
                          <a:solidFill>
                            <a:schemeClr val="tx1"/>
                          </a:solidFill>
                          <a:latin typeface="Calibri"/>
                        </a:defRPr>
                      </a:lvl2pPr>
                      <a:lvl3pPr marL="914415" algn="l" defTabSz="457207" rtl="0" eaLnBrk="1" latinLnBrk="0" hangingPunct="1">
                        <a:defRPr sz="1800" kern="1200">
                          <a:solidFill>
                            <a:schemeClr val="tx1"/>
                          </a:solidFill>
                          <a:latin typeface="Calibri"/>
                        </a:defRPr>
                      </a:lvl3pPr>
                      <a:lvl4pPr marL="1371622" algn="l" defTabSz="457207" rtl="0" eaLnBrk="1" latinLnBrk="0" hangingPunct="1">
                        <a:defRPr sz="1800" kern="1200">
                          <a:solidFill>
                            <a:schemeClr val="tx1"/>
                          </a:solidFill>
                          <a:latin typeface="Calibri"/>
                        </a:defRPr>
                      </a:lvl4pPr>
                      <a:lvl5pPr marL="1828831" algn="l" defTabSz="457207" rtl="0" eaLnBrk="1" latinLnBrk="0" hangingPunct="1">
                        <a:defRPr sz="1800" kern="1200">
                          <a:solidFill>
                            <a:schemeClr val="tx1"/>
                          </a:solidFill>
                          <a:latin typeface="Calibri"/>
                        </a:defRPr>
                      </a:lvl5pPr>
                      <a:lvl6pPr marL="2286038" algn="l" defTabSz="457207" rtl="0" eaLnBrk="1" latinLnBrk="0" hangingPunct="1">
                        <a:defRPr sz="1800" kern="1200">
                          <a:solidFill>
                            <a:schemeClr val="tx1"/>
                          </a:solidFill>
                          <a:latin typeface="Calibri"/>
                        </a:defRPr>
                      </a:lvl6pPr>
                      <a:lvl7pPr marL="2743246" algn="l" defTabSz="457207" rtl="0" eaLnBrk="1" latinLnBrk="0" hangingPunct="1">
                        <a:defRPr sz="1800" kern="1200">
                          <a:solidFill>
                            <a:schemeClr val="tx1"/>
                          </a:solidFill>
                          <a:latin typeface="Calibri"/>
                        </a:defRPr>
                      </a:lvl7pPr>
                      <a:lvl8pPr marL="3200453" algn="l" defTabSz="457207" rtl="0" eaLnBrk="1" latinLnBrk="0" hangingPunct="1">
                        <a:defRPr sz="1800" kern="1200">
                          <a:solidFill>
                            <a:schemeClr val="tx1"/>
                          </a:solidFill>
                          <a:latin typeface="Calibri"/>
                        </a:defRPr>
                      </a:lvl8pPr>
                      <a:lvl9pPr marL="3657661" algn="l" defTabSz="457207" rtl="0" eaLnBrk="1" latinLnBrk="0" hangingPunct="1">
                        <a:defRPr sz="1800" kern="1200">
                          <a:solidFill>
                            <a:schemeClr val="tx1"/>
                          </a:solidFill>
                          <a:latin typeface="Calibri"/>
                        </a:defRPr>
                      </a:lvl9pPr>
                    </a:lstStyle>
                    <a:p>
                      <a:pPr marL="0" marR="0" algn="ctr">
                        <a:lnSpc>
                          <a:spcPct val="115000"/>
                        </a:lnSpc>
                        <a:spcBef>
                          <a:spcPts val="0"/>
                        </a:spcBef>
                        <a:spcAft>
                          <a:spcPts val="0"/>
                        </a:spcAft>
                      </a:pPr>
                      <a:r>
                        <a:rPr lang="en-US" sz="2000" b="1" dirty="0">
                          <a:solidFill>
                            <a:srgbClr val="FFFFFF"/>
                          </a:solidFill>
                          <a:latin typeface="Arial"/>
                          <a:ea typeface="Times New Roman"/>
                          <a:cs typeface="Times New Roman"/>
                        </a:rPr>
                        <a:t>Without Fixed </a:t>
                      </a:r>
                      <a:r>
                        <a:rPr lang="en-US" sz="2000" b="1" dirty="0" smtClean="0">
                          <a:solidFill>
                            <a:srgbClr val="FFFFFF"/>
                          </a:solidFill>
                          <a:latin typeface="Arial"/>
                          <a:ea typeface="Times New Roman"/>
                          <a:cs typeface="Times New Roman"/>
                        </a:rPr>
                        <a:t>System **</a:t>
                      </a:r>
                      <a:endParaRPr lang="en-US" sz="2000" dirty="0">
                        <a:latin typeface="Calibri"/>
                        <a:ea typeface="Calibri"/>
                        <a:cs typeface="Times New Roman"/>
                      </a:endParaRPr>
                    </a:p>
                  </a:txBody>
                  <a:tcPr marL="95250" marR="95250" marT="95244" marB="95244">
                    <a:lnL>
                      <a:noFill/>
                    </a:lnL>
                    <a:lnR>
                      <a:noFill/>
                    </a:lnR>
                    <a:lnT>
                      <a:noFill/>
                    </a:lnT>
                    <a:lnB>
                      <a:noFill/>
                    </a:lnB>
                    <a:lnTlToBr w="12700" cmpd="sng">
                      <a:noFill/>
                      <a:prstDash val="solid"/>
                    </a:lnTlToBr>
                    <a:lnBlToTr w="12700" cmpd="sng">
                      <a:noFill/>
                      <a:prstDash val="solid"/>
                    </a:lnBlToTr>
                    <a:solidFill>
                      <a:srgbClr val="006699"/>
                    </a:solidFill>
                  </a:tcPr>
                </a:tc>
                <a:tc>
                  <a:txBody>
                    <a:bodyPr/>
                    <a:lstStyle>
                      <a:lvl1pPr marL="0" algn="l" defTabSz="457207" rtl="0" eaLnBrk="1" latinLnBrk="0" hangingPunct="1">
                        <a:defRPr sz="1800" kern="1200">
                          <a:solidFill>
                            <a:schemeClr val="tx1"/>
                          </a:solidFill>
                          <a:latin typeface="Calibri"/>
                        </a:defRPr>
                      </a:lvl1pPr>
                      <a:lvl2pPr marL="457207" algn="l" defTabSz="457207" rtl="0" eaLnBrk="1" latinLnBrk="0" hangingPunct="1">
                        <a:defRPr sz="1800" kern="1200">
                          <a:solidFill>
                            <a:schemeClr val="tx1"/>
                          </a:solidFill>
                          <a:latin typeface="Calibri"/>
                        </a:defRPr>
                      </a:lvl2pPr>
                      <a:lvl3pPr marL="914415" algn="l" defTabSz="457207" rtl="0" eaLnBrk="1" latinLnBrk="0" hangingPunct="1">
                        <a:defRPr sz="1800" kern="1200">
                          <a:solidFill>
                            <a:schemeClr val="tx1"/>
                          </a:solidFill>
                          <a:latin typeface="Calibri"/>
                        </a:defRPr>
                      </a:lvl3pPr>
                      <a:lvl4pPr marL="1371622" algn="l" defTabSz="457207" rtl="0" eaLnBrk="1" latinLnBrk="0" hangingPunct="1">
                        <a:defRPr sz="1800" kern="1200">
                          <a:solidFill>
                            <a:schemeClr val="tx1"/>
                          </a:solidFill>
                          <a:latin typeface="Calibri"/>
                        </a:defRPr>
                      </a:lvl4pPr>
                      <a:lvl5pPr marL="1828831" algn="l" defTabSz="457207" rtl="0" eaLnBrk="1" latinLnBrk="0" hangingPunct="1">
                        <a:defRPr sz="1800" kern="1200">
                          <a:solidFill>
                            <a:schemeClr val="tx1"/>
                          </a:solidFill>
                          <a:latin typeface="Calibri"/>
                        </a:defRPr>
                      </a:lvl5pPr>
                      <a:lvl6pPr marL="2286038" algn="l" defTabSz="457207" rtl="0" eaLnBrk="1" latinLnBrk="0" hangingPunct="1">
                        <a:defRPr sz="1800" kern="1200">
                          <a:solidFill>
                            <a:schemeClr val="tx1"/>
                          </a:solidFill>
                          <a:latin typeface="Calibri"/>
                        </a:defRPr>
                      </a:lvl6pPr>
                      <a:lvl7pPr marL="2743246" algn="l" defTabSz="457207" rtl="0" eaLnBrk="1" latinLnBrk="0" hangingPunct="1">
                        <a:defRPr sz="1800" kern="1200">
                          <a:solidFill>
                            <a:schemeClr val="tx1"/>
                          </a:solidFill>
                          <a:latin typeface="Calibri"/>
                        </a:defRPr>
                      </a:lvl7pPr>
                      <a:lvl8pPr marL="3200453" algn="l" defTabSz="457207" rtl="0" eaLnBrk="1" latinLnBrk="0" hangingPunct="1">
                        <a:defRPr sz="1800" kern="1200">
                          <a:solidFill>
                            <a:schemeClr val="tx1"/>
                          </a:solidFill>
                          <a:latin typeface="Calibri"/>
                        </a:defRPr>
                      </a:lvl8pPr>
                      <a:lvl9pPr marL="3657661" algn="l" defTabSz="457207" rtl="0" eaLnBrk="1" latinLnBrk="0" hangingPunct="1">
                        <a:defRPr sz="1800" kern="1200">
                          <a:solidFill>
                            <a:schemeClr val="tx1"/>
                          </a:solidFill>
                          <a:latin typeface="Calibri"/>
                        </a:defRPr>
                      </a:lvl9pPr>
                    </a:lstStyle>
                    <a:p>
                      <a:pPr marL="0" marR="0" algn="ctr">
                        <a:lnSpc>
                          <a:spcPct val="115000"/>
                        </a:lnSpc>
                        <a:spcBef>
                          <a:spcPts val="0"/>
                        </a:spcBef>
                        <a:spcAft>
                          <a:spcPts val="0"/>
                        </a:spcAft>
                      </a:pPr>
                      <a:r>
                        <a:rPr lang="en-US" sz="2000" b="1" dirty="0">
                          <a:solidFill>
                            <a:srgbClr val="FFFFFF"/>
                          </a:solidFill>
                          <a:latin typeface="Arial"/>
                          <a:ea typeface="Times New Roman"/>
                          <a:cs typeface="Times New Roman"/>
                        </a:rPr>
                        <a:t>With Fixed System *</a:t>
                      </a:r>
                      <a:endParaRPr lang="en-US" sz="2000" dirty="0">
                        <a:latin typeface="Calibri"/>
                        <a:ea typeface="Calibri"/>
                        <a:cs typeface="Times New Roman"/>
                      </a:endParaRPr>
                    </a:p>
                  </a:txBody>
                  <a:tcPr marL="95250" marR="95250" marT="95244" marB="95244">
                    <a:lnL>
                      <a:noFill/>
                    </a:lnL>
                    <a:lnR>
                      <a:noFill/>
                    </a:lnR>
                    <a:lnT>
                      <a:noFill/>
                    </a:lnT>
                    <a:lnB>
                      <a:noFill/>
                    </a:lnB>
                    <a:lnTlToBr w="12700" cmpd="sng">
                      <a:noFill/>
                      <a:prstDash val="solid"/>
                    </a:lnTlToBr>
                    <a:lnBlToTr w="12700" cmpd="sng">
                      <a:noFill/>
                      <a:prstDash val="solid"/>
                    </a:lnBlToTr>
                    <a:solidFill>
                      <a:srgbClr val="006699"/>
                    </a:solidFill>
                  </a:tcPr>
                </a:tc>
              </a:tr>
              <a:tr h="755319">
                <a:tc>
                  <a:txBody>
                    <a:bodyPr/>
                    <a:lstStyle>
                      <a:lvl1pPr marL="0" algn="l" defTabSz="457207" rtl="0" eaLnBrk="1" latinLnBrk="0" hangingPunct="1">
                        <a:defRPr sz="1800" kern="1200">
                          <a:solidFill>
                            <a:schemeClr val="tx1"/>
                          </a:solidFill>
                          <a:latin typeface="Calibri"/>
                        </a:defRPr>
                      </a:lvl1pPr>
                      <a:lvl2pPr marL="457207" algn="l" defTabSz="457207" rtl="0" eaLnBrk="1" latinLnBrk="0" hangingPunct="1">
                        <a:defRPr sz="1800" kern="1200">
                          <a:solidFill>
                            <a:schemeClr val="tx1"/>
                          </a:solidFill>
                          <a:latin typeface="Calibri"/>
                        </a:defRPr>
                      </a:lvl2pPr>
                      <a:lvl3pPr marL="914415" algn="l" defTabSz="457207" rtl="0" eaLnBrk="1" latinLnBrk="0" hangingPunct="1">
                        <a:defRPr sz="1800" kern="1200">
                          <a:solidFill>
                            <a:schemeClr val="tx1"/>
                          </a:solidFill>
                          <a:latin typeface="Calibri"/>
                        </a:defRPr>
                      </a:lvl3pPr>
                      <a:lvl4pPr marL="1371622" algn="l" defTabSz="457207" rtl="0" eaLnBrk="1" latinLnBrk="0" hangingPunct="1">
                        <a:defRPr sz="1800" kern="1200">
                          <a:solidFill>
                            <a:schemeClr val="tx1"/>
                          </a:solidFill>
                          <a:latin typeface="Calibri"/>
                        </a:defRPr>
                      </a:lvl4pPr>
                      <a:lvl5pPr marL="1828831" algn="l" defTabSz="457207" rtl="0" eaLnBrk="1" latinLnBrk="0" hangingPunct="1">
                        <a:defRPr sz="1800" kern="1200">
                          <a:solidFill>
                            <a:schemeClr val="tx1"/>
                          </a:solidFill>
                          <a:latin typeface="Calibri"/>
                        </a:defRPr>
                      </a:lvl5pPr>
                      <a:lvl6pPr marL="2286038" algn="l" defTabSz="457207" rtl="0" eaLnBrk="1" latinLnBrk="0" hangingPunct="1">
                        <a:defRPr sz="1800" kern="1200">
                          <a:solidFill>
                            <a:schemeClr val="tx1"/>
                          </a:solidFill>
                          <a:latin typeface="Calibri"/>
                        </a:defRPr>
                      </a:lvl6pPr>
                      <a:lvl7pPr marL="2743246" algn="l" defTabSz="457207" rtl="0" eaLnBrk="1" latinLnBrk="0" hangingPunct="1">
                        <a:defRPr sz="1800" kern="1200">
                          <a:solidFill>
                            <a:schemeClr val="tx1"/>
                          </a:solidFill>
                          <a:latin typeface="Calibri"/>
                        </a:defRPr>
                      </a:lvl7pPr>
                      <a:lvl8pPr marL="3200453" algn="l" defTabSz="457207" rtl="0" eaLnBrk="1" latinLnBrk="0" hangingPunct="1">
                        <a:defRPr sz="1800" kern="1200">
                          <a:solidFill>
                            <a:schemeClr val="tx1"/>
                          </a:solidFill>
                          <a:latin typeface="Calibri"/>
                        </a:defRPr>
                      </a:lvl8pPr>
                      <a:lvl9pPr marL="3657661" algn="l" defTabSz="457207" rtl="0" eaLnBrk="1" latinLnBrk="0" hangingPunct="1">
                        <a:defRPr sz="1800" kern="1200">
                          <a:solidFill>
                            <a:schemeClr val="tx1"/>
                          </a:solidFill>
                          <a:latin typeface="Calibri"/>
                        </a:defRPr>
                      </a:lvl9pPr>
                    </a:lstStyle>
                    <a:p>
                      <a:pPr marL="0" marR="0">
                        <a:lnSpc>
                          <a:spcPct val="115000"/>
                        </a:lnSpc>
                        <a:spcBef>
                          <a:spcPts val="0"/>
                        </a:spcBef>
                        <a:spcAft>
                          <a:spcPts val="0"/>
                        </a:spcAft>
                      </a:pPr>
                      <a:r>
                        <a:rPr lang="en-US" sz="2000" dirty="0">
                          <a:solidFill>
                            <a:schemeClr val="tx1"/>
                          </a:solidFill>
                          <a:latin typeface="Arial"/>
                          <a:ea typeface="Times New Roman"/>
                          <a:cs typeface="Times New Roman"/>
                        </a:rPr>
                        <a:t>Less than 26 feet</a:t>
                      </a:r>
                      <a:endParaRPr lang="en-US" sz="2000" dirty="0">
                        <a:solidFill>
                          <a:schemeClr val="tx1"/>
                        </a:solidFill>
                        <a:latin typeface="Calibri"/>
                        <a:ea typeface="Calibri"/>
                        <a:cs typeface="Times New Roman"/>
                      </a:endParaRPr>
                    </a:p>
                  </a:txBody>
                  <a:tcPr marL="95250" marR="95250" marT="95244" marB="952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7" rtl="0" eaLnBrk="1" latinLnBrk="0" hangingPunct="1">
                        <a:defRPr sz="1800" kern="1200">
                          <a:solidFill>
                            <a:schemeClr val="tx1"/>
                          </a:solidFill>
                          <a:latin typeface="Calibri"/>
                        </a:defRPr>
                      </a:lvl1pPr>
                      <a:lvl2pPr marL="457207" algn="l" defTabSz="457207" rtl="0" eaLnBrk="1" latinLnBrk="0" hangingPunct="1">
                        <a:defRPr sz="1800" kern="1200">
                          <a:solidFill>
                            <a:schemeClr val="tx1"/>
                          </a:solidFill>
                          <a:latin typeface="Calibri"/>
                        </a:defRPr>
                      </a:lvl2pPr>
                      <a:lvl3pPr marL="914415" algn="l" defTabSz="457207" rtl="0" eaLnBrk="1" latinLnBrk="0" hangingPunct="1">
                        <a:defRPr sz="1800" kern="1200">
                          <a:solidFill>
                            <a:schemeClr val="tx1"/>
                          </a:solidFill>
                          <a:latin typeface="Calibri"/>
                        </a:defRPr>
                      </a:lvl3pPr>
                      <a:lvl4pPr marL="1371622" algn="l" defTabSz="457207" rtl="0" eaLnBrk="1" latinLnBrk="0" hangingPunct="1">
                        <a:defRPr sz="1800" kern="1200">
                          <a:solidFill>
                            <a:schemeClr val="tx1"/>
                          </a:solidFill>
                          <a:latin typeface="Calibri"/>
                        </a:defRPr>
                      </a:lvl4pPr>
                      <a:lvl5pPr marL="1828831" algn="l" defTabSz="457207" rtl="0" eaLnBrk="1" latinLnBrk="0" hangingPunct="1">
                        <a:defRPr sz="1800" kern="1200">
                          <a:solidFill>
                            <a:schemeClr val="tx1"/>
                          </a:solidFill>
                          <a:latin typeface="Calibri"/>
                        </a:defRPr>
                      </a:lvl5pPr>
                      <a:lvl6pPr marL="2286038" algn="l" defTabSz="457207" rtl="0" eaLnBrk="1" latinLnBrk="0" hangingPunct="1">
                        <a:defRPr sz="1800" kern="1200">
                          <a:solidFill>
                            <a:schemeClr val="tx1"/>
                          </a:solidFill>
                          <a:latin typeface="Calibri"/>
                        </a:defRPr>
                      </a:lvl6pPr>
                      <a:lvl7pPr marL="2743246" algn="l" defTabSz="457207" rtl="0" eaLnBrk="1" latinLnBrk="0" hangingPunct="1">
                        <a:defRPr sz="1800" kern="1200">
                          <a:solidFill>
                            <a:schemeClr val="tx1"/>
                          </a:solidFill>
                          <a:latin typeface="Calibri"/>
                        </a:defRPr>
                      </a:lvl7pPr>
                      <a:lvl8pPr marL="3200453" algn="l" defTabSz="457207" rtl="0" eaLnBrk="1" latinLnBrk="0" hangingPunct="1">
                        <a:defRPr sz="1800" kern="1200">
                          <a:solidFill>
                            <a:schemeClr val="tx1"/>
                          </a:solidFill>
                          <a:latin typeface="Calibri"/>
                        </a:defRPr>
                      </a:lvl8pPr>
                      <a:lvl9pPr marL="3657661" algn="l" defTabSz="457207" rtl="0" eaLnBrk="1" latinLnBrk="0" hangingPunct="1">
                        <a:defRPr sz="1800" kern="1200">
                          <a:solidFill>
                            <a:schemeClr val="tx1"/>
                          </a:solidFill>
                          <a:latin typeface="Calibri"/>
                        </a:defRPr>
                      </a:lvl9pPr>
                    </a:lstStyle>
                    <a:p>
                      <a:pPr marL="0" marR="0" algn="ctr">
                        <a:lnSpc>
                          <a:spcPct val="115000"/>
                        </a:lnSpc>
                        <a:spcBef>
                          <a:spcPts val="0"/>
                        </a:spcBef>
                        <a:spcAft>
                          <a:spcPts val="0"/>
                        </a:spcAft>
                      </a:pPr>
                      <a:r>
                        <a:rPr lang="en-US" sz="2000" dirty="0">
                          <a:solidFill>
                            <a:schemeClr val="tx1"/>
                          </a:solidFill>
                          <a:latin typeface="Arial"/>
                          <a:ea typeface="Times New Roman"/>
                          <a:cs typeface="Times New Roman"/>
                        </a:rPr>
                        <a:t>one </a:t>
                      </a:r>
                      <a:r>
                        <a:rPr lang="en-US" sz="2000" dirty="0" smtClean="0">
                          <a:solidFill>
                            <a:schemeClr val="tx1"/>
                          </a:solidFill>
                          <a:latin typeface="Arial"/>
                          <a:ea typeface="Times New Roman"/>
                          <a:cs typeface="Times New Roman"/>
                        </a:rPr>
                        <a:t>B-I</a:t>
                      </a:r>
                      <a:endParaRPr lang="en-US" sz="2000" dirty="0">
                        <a:solidFill>
                          <a:schemeClr val="tx1"/>
                        </a:solidFill>
                        <a:latin typeface="Calibri"/>
                        <a:ea typeface="Calibri"/>
                        <a:cs typeface="Times New Roman"/>
                      </a:endParaRPr>
                    </a:p>
                  </a:txBody>
                  <a:tcPr marL="95250" marR="95250" marT="95244" marB="952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7" rtl="0" eaLnBrk="1" latinLnBrk="0" hangingPunct="1">
                        <a:defRPr sz="1800" kern="1200">
                          <a:solidFill>
                            <a:schemeClr val="tx1"/>
                          </a:solidFill>
                          <a:latin typeface="Calibri"/>
                        </a:defRPr>
                      </a:lvl1pPr>
                      <a:lvl2pPr marL="457207" algn="l" defTabSz="457207" rtl="0" eaLnBrk="1" latinLnBrk="0" hangingPunct="1">
                        <a:defRPr sz="1800" kern="1200">
                          <a:solidFill>
                            <a:schemeClr val="tx1"/>
                          </a:solidFill>
                          <a:latin typeface="Calibri"/>
                        </a:defRPr>
                      </a:lvl2pPr>
                      <a:lvl3pPr marL="914415" algn="l" defTabSz="457207" rtl="0" eaLnBrk="1" latinLnBrk="0" hangingPunct="1">
                        <a:defRPr sz="1800" kern="1200">
                          <a:solidFill>
                            <a:schemeClr val="tx1"/>
                          </a:solidFill>
                          <a:latin typeface="Calibri"/>
                        </a:defRPr>
                      </a:lvl3pPr>
                      <a:lvl4pPr marL="1371622" algn="l" defTabSz="457207" rtl="0" eaLnBrk="1" latinLnBrk="0" hangingPunct="1">
                        <a:defRPr sz="1800" kern="1200">
                          <a:solidFill>
                            <a:schemeClr val="tx1"/>
                          </a:solidFill>
                          <a:latin typeface="Calibri"/>
                        </a:defRPr>
                      </a:lvl4pPr>
                      <a:lvl5pPr marL="1828831" algn="l" defTabSz="457207" rtl="0" eaLnBrk="1" latinLnBrk="0" hangingPunct="1">
                        <a:defRPr sz="1800" kern="1200">
                          <a:solidFill>
                            <a:schemeClr val="tx1"/>
                          </a:solidFill>
                          <a:latin typeface="Calibri"/>
                        </a:defRPr>
                      </a:lvl5pPr>
                      <a:lvl6pPr marL="2286038" algn="l" defTabSz="457207" rtl="0" eaLnBrk="1" latinLnBrk="0" hangingPunct="1">
                        <a:defRPr sz="1800" kern="1200">
                          <a:solidFill>
                            <a:schemeClr val="tx1"/>
                          </a:solidFill>
                          <a:latin typeface="Calibri"/>
                        </a:defRPr>
                      </a:lvl6pPr>
                      <a:lvl7pPr marL="2743246" algn="l" defTabSz="457207" rtl="0" eaLnBrk="1" latinLnBrk="0" hangingPunct="1">
                        <a:defRPr sz="1800" kern="1200">
                          <a:solidFill>
                            <a:schemeClr val="tx1"/>
                          </a:solidFill>
                          <a:latin typeface="Calibri"/>
                        </a:defRPr>
                      </a:lvl7pPr>
                      <a:lvl8pPr marL="3200453" algn="l" defTabSz="457207" rtl="0" eaLnBrk="1" latinLnBrk="0" hangingPunct="1">
                        <a:defRPr sz="1800" kern="1200">
                          <a:solidFill>
                            <a:schemeClr val="tx1"/>
                          </a:solidFill>
                          <a:latin typeface="Calibri"/>
                        </a:defRPr>
                      </a:lvl8pPr>
                      <a:lvl9pPr marL="3657661" algn="l" defTabSz="457207" rtl="0" eaLnBrk="1" latinLnBrk="0" hangingPunct="1">
                        <a:defRPr sz="1800" kern="1200">
                          <a:solidFill>
                            <a:schemeClr val="tx1"/>
                          </a:solidFill>
                          <a:latin typeface="Calibri"/>
                        </a:defRPr>
                      </a:lvl9pPr>
                    </a:lstStyle>
                    <a:p>
                      <a:pPr marL="0" marR="0" algn="ctr">
                        <a:lnSpc>
                          <a:spcPct val="115000"/>
                        </a:lnSpc>
                        <a:spcBef>
                          <a:spcPts val="0"/>
                        </a:spcBef>
                        <a:spcAft>
                          <a:spcPts val="0"/>
                        </a:spcAft>
                      </a:pPr>
                      <a:r>
                        <a:rPr lang="en-US" sz="2000" dirty="0">
                          <a:solidFill>
                            <a:schemeClr val="tx1"/>
                          </a:solidFill>
                          <a:latin typeface="Arial"/>
                          <a:ea typeface="Times New Roman"/>
                          <a:cs typeface="Times New Roman"/>
                        </a:rPr>
                        <a:t>None</a:t>
                      </a:r>
                      <a:endParaRPr lang="en-US" sz="2000" dirty="0">
                        <a:solidFill>
                          <a:schemeClr val="tx1"/>
                        </a:solidFill>
                        <a:latin typeface="Calibri"/>
                        <a:ea typeface="Calibri"/>
                        <a:cs typeface="Times New Roman"/>
                      </a:endParaRPr>
                    </a:p>
                  </a:txBody>
                  <a:tcPr marL="95250" marR="95250" marT="95244" marB="95244" anchor="ctr">
                    <a:lnL>
                      <a:noFill/>
                    </a:lnL>
                    <a:lnR>
                      <a:noFill/>
                    </a:lnR>
                    <a:lnT>
                      <a:noFill/>
                    </a:lnT>
                    <a:lnB>
                      <a:noFill/>
                    </a:lnB>
                    <a:lnTlToBr w="12700" cmpd="sng">
                      <a:noFill/>
                      <a:prstDash val="solid"/>
                    </a:lnTlToBr>
                    <a:lnBlToTr w="12700" cmpd="sng">
                      <a:noFill/>
                      <a:prstDash val="solid"/>
                    </a:lnBlToTr>
                    <a:noFill/>
                  </a:tcPr>
                </a:tc>
              </a:tr>
              <a:tr h="847053">
                <a:tc>
                  <a:txBody>
                    <a:bodyPr/>
                    <a:lstStyle>
                      <a:lvl1pPr marL="0" algn="l" defTabSz="457207" rtl="0" eaLnBrk="1" latinLnBrk="0" hangingPunct="1">
                        <a:defRPr sz="1800" kern="1200">
                          <a:solidFill>
                            <a:schemeClr val="tx1"/>
                          </a:solidFill>
                          <a:latin typeface="Calibri"/>
                        </a:defRPr>
                      </a:lvl1pPr>
                      <a:lvl2pPr marL="457207" algn="l" defTabSz="457207" rtl="0" eaLnBrk="1" latinLnBrk="0" hangingPunct="1">
                        <a:defRPr sz="1800" kern="1200">
                          <a:solidFill>
                            <a:schemeClr val="tx1"/>
                          </a:solidFill>
                          <a:latin typeface="Calibri"/>
                        </a:defRPr>
                      </a:lvl2pPr>
                      <a:lvl3pPr marL="914415" algn="l" defTabSz="457207" rtl="0" eaLnBrk="1" latinLnBrk="0" hangingPunct="1">
                        <a:defRPr sz="1800" kern="1200">
                          <a:solidFill>
                            <a:schemeClr val="tx1"/>
                          </a:solidFill>
                          <a:latin typeface="Calibri"/>
                        </a:defRPr>
                      </a:lvl3pPr>
                      <a:lvl4pPr marL="1371622" algn="l" defTabSz="457207" rtl="0" eaLnBrk="1" latinLnBrk="0" hangingPunct="1">
                        <a:defRPr sz="1800" kern="1200">
                          <a:solidFill>
                            <a:schemeClr val="tx1"/>
                          </a:solidFill>
                          <a:latin typeface="Calibri"/>
                        </a:defRPr>
                      </a:lvl4pPr>
                      <a:lvl5pPr marL="1828831" algn="l" defTabSz="457207" rtl="0" eaLnBrk="1" latinLnBrk="0" hangingPunct="1">
                        <a:defRPr sz="1800" kern="1200">
                          <a:solidFill>
                            <a:schemeClr val="tx1"/>
                          </a:solidFill>
                          <a:latin typeface="Calibri"/>
                        </a:defRPr>
                      </a:lvl5pPr>
                      <a:lvl6pPr marL="2286038" algn="l" defTabSz="457207" rtl="0" eaLnBrk="1" latinLnBrk="0" hangingPunct="1">
                        <a:defRPr sz="1800" kern="1200">
                          <a:solidFill>
                            <a:schemeClr val="tx1"/>
                          </a:solidFill>
                          <a:latin typeface="Calibri"/>
                        </a:defRPr>
                      </a:lvl6pPr>
                      <a:lvl7pPr marL="2743246" algn="l" defTabSz="457207" rtl="0" eaLnBrk="1" latinLnBrk="0" hangingPunct="1">
                        <a:defRPr sz="1800" kern="1200">
                          <a:solidFill>
                            <a:schemeClr val="tx1"/>
                          </a:solidFill>
                          <a:latin typeface="Calibri"/>
                        </a:defRPr>
                      </a:lvl7pPr>
                      <a:lvl8pPr marL="3200453" algn="l" defTabSz="457207" rtl="0" eaLnBrk="1" latinLnBrk="0" hangingPunct="1">
                        <a:defRPr sz="1800" kern="1200">
                          <a:solidFill>
                            <a:schemeClr val="tx1"/>
                          </a:solidFill>
                          <a:latin typeface="Calibri"/>
                        </a:defRPr>
                      </a:lvl8pPr>
                      <a:lvl9pPr marL="3657661" algn="l" defTabSz="457207" rtl="0" eaLnBrk="1" latinLnBrk="0" hangingPunct="1">
                        <a:defRPr sz="1800" kern="1200">
                          <a:solidFill>
                            <a:schemeClr val="tx1"/>
                          </a:solidFill>
                          <a:latin typeface="Calibri"/>
                        </a:defRPr>
                      </a:lvl9pPr>
                    </a:lstStyle>
                    <a:p>
                      <a:pPr marL="0" marR="0">
                        <a:lnSpc>
                          <a:spcPct val="115000"/>
                        </a:lnSpc>
                        <a:spcBef>
                          <a:spcPts val="0"/>
                        </a:spcBef>
                        <a:spcAft>
                          <a:spcPts val="0"/>
                        </a:spcAft>
                      </a:pPr>
                      <a:r>
                        <a:rPr lang="en-US" sz="2000" dirty="0">
                          <a:solidFill>
                            <a:schemeClr val="tx1"/>
                          </a:solidFill>
                          <a:latin typeface="Arial"/>
                          <a:ea typeface="Times New Roman"/>
                          <a:cs typeface="Times New Roman"/>
                        </a:rPr>
                        <a:t>26 feet to less than 40 feet</a:t>
                      </a:r>
                      <a:endParaRPr lang="en-US" sz="2000" dirty="0">
                        <a:solidFill>
                          <a:schemeClr val="tx1"/>
                        </a:solidFill>
                        <a:latin typeface="Calibri"/>
                        <a:ea typeface="Calibri"/>
                        <a:cs typeface="Times New Roman"/>
                      </a:endParaRPr>
                    </a:p>
                  </a:txBody>
                  <a:tcPr marL="95250" marR="95250" marT="95244" marB="952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7" rtl="0" eaLnBrk="1" latinLnBrk="0" hangingPunct="1">
                        <a:defRPr sz="1800" kern="1200">
                          <a:solidFill>
                            <a:schemeClr val="tx1"/>
                          </a:solidFill>
                          <a:latin typeface="Calibri"/>
                        </a:defRPr>
                      </a:lvl1pPr>
                      <a:lvl2pPr marL="457207" algn="l" defTabSz="457207" rtl="0" eaLnBrk="1" latinLnBrk="0" hangingPunct="1">
                        <a:defRPr sz="1800" kern="1200">
                          <a:solidFill>
                            <a:schemeClr val="tx1"/>
                          </a:solidFill>
                          <a:latin typeface="Calibri"/>
                        </a:defRPr>
                      </a:lvl2pPr>
                      <a:lvl3pPr marL="914415" algn="l" defTabSz="457207" rtl="0" eaLnBrk="1" latinLnBrk="0" hangingPunct="1">
                        <a:defRPr sz="1800" kern="1200">
                          <a:solidFill>
                            <a:schemeClr val="tx1"/>
                          </a:solidFill>
                          <a:latin typeface="Calibri"/>
                        </a:defRPr>
                      </a:lvl3pPr>
                      <a:lvl4pPr marL="1371622" algn="l" defTabSz="457207" rtl="0" eaLnBrk="1" latinLnBrk="0" hangingPunct="1">
                        <a:defRPr sz="1800" kern="1200">
                          <a:solidFill>
                            <a:schemeClr val="tx1"/>
                          </a:solidFill>
                          <a:latin typeface="Calibri"/>
                        </a:defRPr>
                      </a:lvl4pPr>
                      <a:lvl5pPr marL="1828831" algn="l" defTabSz="457207" rtl="0" eaLnBrk="1" latinLnBrk="0" hangingPunct="1">
                        <a:defRPr sz="1800" kern="1200">
                          <a:solidFill>
                            <a:schemeClr val="tx1"/>
                          </a:solidFill>
                          <a:latin typeface="Calibri"/>
                        </a:defRPr>
                      </a:lvl5pPr>
                      <a:lvl6pPr marL="2286038" algn="l" defTabSz="457207" rtl="0" eaLnBrk="1" latinLnBrk="0" hangingPunct="1">
                        <a:defRPr sz="1800" kern="1200">
                          <a:solidFill>
                            <a:schemeClr val="tx1"/>
                          </a:solidFill>
                          <a:latin typeface="Calibri"/>
                        </a:defRPr>
                      </a:lvl6pPr>
                      <a:lvl7pPr marL="2743246" algn="l" defTabSz="457207" rtl="0" eaLnBrk="1" latinLnBrk="0" hangingPunct="1">
                        <a:defRPr sz="1800" kern="1200">
                          <a:solidFill>
                            <a:schemeClr val="tx1"/>
                          </a:solidFill>
                          <a:latin typeface="Calibri"/>
                        </a:defRPr>
                      </a:lvl7pPr>
                      <a:lvl8pPr marL="3200453" algn="l" defTabSz="457207" rtl="0" eaLnBrk="1" latinLnBrk="0" hangingPunct="1">
                        <a:defRPr sz="1800" kern="1200">
                          <a:solidFill>
                            <a:schemeClr val="tx1"/>
                          </a:solidFill>
                          <a:latin typeface="Calibri"/>
                        </a:defRPr>
                      </a:lvl8pPr>
                      <a:lvl9pPr marL="3657661" algn="l" defTabSz="457207" rtl="0" eaLnBrk="1" latinLnBrk="0" hangingPunct="1">
                        <a:defRPr sz="1800" kern="1200">
                          <a:solidFill>
                            <a:schemeClr val="tx1"/>
                          </a:solidFill>
                          <a:latin typeface="Calibri"/>
                        </a:defRPr>
                      </a:lvl9pPr>
                    </a:lstStyle>
                    <a:p>
                      <a:pPr marL="0" marR="0" algn="ctr">
                        <a:lnSpc>
                          <a:spcPct val="115000"/>
                        </a:lnSpc>
                        <a:spcBef>
                          <a:spcPts val="0"/>
                        </a:spcBef>
                        <a:spcAft>
                          <a:spcPts val="0"/>
                        </a:spcAft>
                      </a:pPr>
                      <a:r>
                        <a:rPr lang="en-US" sz="2000" dirty="0">
                          <a:solidFill>
                            <a:schemeClr val="tx1"/>
                          </a:solidFill>
                          <a:latin typeface="Arial"/>
                          <a:ea typeface="Times New Roman"/>
                          <a:cs typeface="Times New Roman"/>
                        </a:rPr>
                        <a:t>two B-I </a:t>
                      </a:r>
                      <a:r>
                        <a:rPr lang="en-US" sz="2000" b="1" dirty="0">
                          <a:solidFill>
                            <a:schemeClr val="tx1"/>
                          </a:solidFill>
                          <a:latin typeface="Arial"/>
                          <a:ea typeface="Times New Roman"/>
                          <a:cs typeface="Times New Roman"/>
                        </a:rPr>
                        <a:t>or</a:t>
                      </a:r>
                      <a:r>
                        <a:rPr lang="en-US" sz="2000" dirty="0">
                          <a:solidFill>
                            <a:schemeClr val="tx1"/>
                          </a:solidFill>
                          <a:latin typeface="Arial"/>
                          <a:ea typeface="Times New Roman"/>
                          <a:cs typeface="Times New Roman"/>
                        </a:rPr>
                        <a:t> one B-II</a:t>
                      </a:r>
                      <a:endParaRPr lang="en-US" sz="2000" dirty="0">
                        <a:solidFill>
                          <a:schemeClr val="tx1"/>
                        </a:solidFill>
                        <a:latin typeface="Calibri"/>
                        <a:ea typeface="Calibri"/>
                        <a:cs typeface="Times New Roman"/>
                      </a:endParaRPr>
                    </a:p>
                  </a:txBody>
                  <a:tcPr marL="95250" marR="95250" marT="95244" marB="952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7" rtl="0" eaLnBrk="1" latinLnBrk="0" hangingPunct="1">
                        <a:defRPr sz="1800" kern="1200">
                          <a:solidFill>
                            <a:schemeClr val="tx1"/>
                          </a:solidFill>
                          <a:latin typeface="Calibri"/>
                        </a:defRPr>
                      </a:lvl1pPr>
                      <a:lvl2pPr marL="457207" algn="l" defTabSz="457207" rtl="0" eaLnBrk="1" latinLnBrk="0" hangingPunct="1">
                        <a:defRPr sz="1800" kern="1200">
                          <a:solidFill>
                            <a:schemeClr val="tx1"/>
                          </a:solidFill>
                          <a:latin typeface="Calibri"/>
                        </a:defRPr>
                      </a:lvl2pPr>
                      <a:lvl3pPr marL="914415" algn="l" defTabSz="457207" rtl="0" eaLnBrk="1" latinLnBrk="0" hangingPunct="1">
                        <a:defRPr sz="1800" kern="1200">
                          <a:solidFill>
                            <a:schemeClr val="tx1"/>
                          </a:solidFill>
                          <a:latin typeface="Calibri"/>
                        </a:defRPr>
                      </a:lvl3pPr>
                      <a:lvl4pPr marL="1371622" algn="l" defTabSz="457207" rtl="0" eaLnBrk="1" latinLnBrk="0" hangingPunct="1">
                        <a:defRPr sz="1800" kern="1200">
                          <a:solidFill>
                            <a:schemeClr val="tx1"/>
                          </a:solidFill>
                          <a:latin typeface="Calibri"/>
                        </a:defRPr>
                      </a:lvl4pPr>
                      <a:lvl5pPr marL="1828831" algn="l" defTabSz="457207" rtl="0" eaLnBrk="1" latinLnBrk="0" hangingPunct="1">
                        <a:defRPr sz="1800" kern="1200">
                          <a:solidFill>
                            <a:schemeClr val="tx1"/>
                          </a:solidFill>
                          <a:latin typeface="Calibri"/>
                        </a:defRPr>
                      </a:lvl5pPr>
                      <a:lvl6pPr marL="2286038" algn="l" defTabSz="457207" rtl="0" eaLnBrk="1" latinLnBrk="0" hangingPunct="1">
                        <a:defRPr sz="1800" kern="1200">
                          <a:solidFill>
                            <a:schemeClr val="tx1"/>
                          </a:solidFill>
                          <a:latin typeface="Calibri"/>
                        </a:defRPr>
                      </a:lvl6pPr>
                      <a:lvl7pPr marL="2743246" algn="l" defTabSz="457207" rtl="0" eaLnBrk="1" latinLnBrk="0" hangingPunct="1">
                        <a:defRPr sz="1800" kern="1200">
                          <a:solidFill>
                            <a:schemeClr val="tx1"/>
                          </a:solidFill>
                          <a:latin typeface="Calibri"/>
                        </a:defRPr>
                      </a:lvl7pPr>
                      <a:lvl8pPr marL="3200453" algn="l" defTabSz="457207" rtl="0" eaLnBrk="1" latinLnBrk="0" hangingPunct="1">
                        <a:defRPr sz="1800" kern="1200">
                          <a:solidFill>
                            <a:schemeClr val="tx1"/>
                          </a:solidFill>
                          <a:latin typeface="Calibri"/>
                        </a:defRPr>
                      </a:lvl8pPr>
                      <a:lvl9pPr marL="3657661" algn="l" defTabSz="457207" rtl="0" eaLnBrk="1" latinLnBrk="0" hangingPunct="1">
                        <a:defRPr sz="1800" kern="1200">
                          <a:solidFill>
                            <a:schemeClr val="tx1"/>
                          </a:solidFill>
                          <a:latin typeface="Calibri"/>
                        </a:defRPr>
                      </a:lvl9pPr>
                    </a:lstStyle>
                    <a:p>
                      <a:pPr marL="0" marR="0" algn="ctr">
                        <a:lnSpc>
                          <a:spcPct val="115000"/>
                        </a:lnSpc>
                        <a:spcBef>
                          <a:spcPts val="0"/>
                        </a:spcBef>
                        <a:spcAft>
                          <a:spcPts val="0"/>
                        </a:spcAft>
                      </a:pPr>
                      <a:r>
                        <a:rPr lang="en-US" sz="2000" dirty="0">
                          <a:solidFill>
                            <a:schemeClr val="tx1"/>
                          </a:solidFill>
                          <a:latin typeface="Arial"/>
                          <a:ea typeface="Times New Roman"/>
                          <a:cs typeface="Times New Roman"/>
                        </a:rPr>
                        <a:t>one B-I</a:t>
                      </a:r>
                      <a:endParaRPr lang="en-US" sz="2000" dirty="0">
                        <a:solidFill>
                          <a:schemeClr val="tx1"/>
                        </a:solidFill>
                        <a:latin typeface="Calibri"/>
                        <a:ea typeface="Calibri"/>
                        <a:cs typeface="Times New Roman"/>
                      </a:endParaRPr>
                    </a:p>
                  </a:txBody>
                  <a:tcPr marL="95250" marR="95250" marT="95244" marB="95244" anchor="ctr">
                    <a:lnL>
                      <a:noFill/>
                    </a:lnL>
                    <a:lnR>
                      <a:noFill/>
                    </a:lnR>
                    <a:lnT>
                      <a:noFill/>
                    </a:lnT>
                    <a:lnB>
                      <a:noFill/>
                    </a:lnB>
                    <a:lnTlToBr w="12700" cmpd="sng">
                      <a:noFill/>
                      <a:prstDash val="solid"/>
                    </a:lnTlToBr>
                    <a:lnBlToTr w="12700" cmpd="sng">
                      <a:noFill/>
                      <a:prstDash val="solid"/>
                    </a:lnBlToTr>
                    <a:noFill/>
                  </a:tcPr>
                </a:tc>
              </a:tr>
              <a:tr h="847053">
                <a:tc>
                  <a:txBody>
                    <a:bodyPr/>
                    <a:lstStyle>
                      <a:lvl1pPr marL="0" algn="l" defTabSz="457207" rtl="0" eaLnBrk="1" latinLnBrk="0" hangingPunct="1">
                        <a:defRPr sz="1800" kern="1200">
                          <a:solidFill>
                            <a:schemeClr val="tx1"/>
                          </a:solidFill>
                          <a:latin typeface="Calibri"/>
                        </a:defRPr>
                      </a:lvl1pPr>
                      <a:lvl2pPr marL="457207" algn="l" defTabSz="457207" rtl="0" eaLnBrk="1" latinLnBrk="0" hangingPunct="1">
                        <a:defRPr sz="1800" kern="1200">
                          <a:solidFill>
                            <a:schemeClr val="tx1"/>
                          </a:solidFill>
                          <a:latin typeface="Calibri"/>
                        </a:defRPr>
                      </a:lvl2pPr>
                      <a:lvl3pPr marL="914415" algn="l" defTabSz="457207" rtl="0" eaLnBrk="1" latinLnBrk="0" hangingPunct="1">
                        <a:defRPr sz="1800" kern="1200">
                          <a:solidFill>
                            <a:schemeClr val="tx1"/>
                          </a:solidFill>
                          <a:latin typeface="Calibri"/>
                        </a:defRPr>
                      </a:lvl3pPr>
                      <a:lvl4pPr marL="1371622" algn="l" defTabSz="457207" rtl="0" eaLnBrk="1" latinLnBrk="0" hangingPunct="1">
                        <a:defRPr sz="1800" kern="1200">
                          <a:solidFill>
                            <a:schemeClr val="tx1"/>
                          </a:solidFill>
                          <a:latin typeface="Calibri"/>
                        </a:defRPr>
                      </a:lvl4pPr>
                      <a:lvl5pPr marL="1828831" algn="l" defTabSz="457207" rtl="0" eaLnBrk="1" latinLnBrk="0" hangingPunct="1">
                        <a:defRPr sz="1800" kern="1200">
                          <a:solidFill>
                            <a:schemeClr val="tx1"/>
                          </a:solidFill>
                          <a:latin typeface="Calibri"/>
                        </a:defRPr>
                      </a:lvl5pPr>
                      <a:lvl6pPr marL="2286038" algn="l" defTabSz="457207" rtl="0" eaLnBrk="1" latinLnBrk="0" hangingPunct="1">
                        <a:defRPr sz="1800" kern="1200">
                          <a:solidFill>
                            <a:schemeClr val="tx1"/>
                          </a:solidFill>
                          <a:latin typeface="Calibri"/>
                        </a:defRPr>
                      </a:lvl6pPr>
                      <a:lvl7pPr marL="2743246" algn="l" defTabSz="457207" rtl="0" eaLnBrk="1" latinLnBrk="0" hangingPunct="1">
                        <a:defRPr sz="1800" kern="1200">
                          <a:solidFill>
                            <a:schemeClr val="tx1"/>
                          </a:solidFill>
                          <a:latin typeface="Calibri"/>
                        </a:defRPr>
                      </a:lvl7pPr>
                      <a:lvl8pPr marL="3200453" algn="l" defTabSz="457207" rtl="0" eaLnBrk="1" latinLnBrk="0" hangingPunct="1">
                        <a:defRPr sz="1800" kern="1200">
                          <a:solidFill>
                            <a:schemeClr val="tx1"/>
                          </a:solidFill>
                          <a:latin typeface="Calibri"/>
                        </a:defRPr>
                      </a:lvl8pPr>
                      <a:lvl9pPr marL="3657661" algn="l" defTabSz="457207" rtl="0" eaLnBrk="1" latinLnBrk="0" hangingPunct="1">
                        <a:defRPr sz="1800" kern="1200">
                          <a:solidFill>
                            <a:schemeClr val="tx1"/>
                          </a:solidFill>
                          <a:latin typeface="Calibri"/>
                        </a:defRPr>
                      </a:lvl9pPr>
                    </a:lstStyle>
                    <a:p>
                      <a:pPr marL="0" marR="0">
                        <a:lnSpc>
                          <a:spcPct val="115000"/>
                        </a:lnSpc>
                        <a:spcBef>
                          <a:spcPts val="0"/>
                        </a:spcBef>
                        <a:spcAft>
                          <a:spcPts val="0"/>
                        </a:spcAft>
                      </a:pPr>
                      <a:r>
                        <a:rPr lang="en-US" sz="2000" dirty="0">
                          <a:solidFill>
                            <a:schemeClr val="tx1"/>
                          </a:solidFill>
                          <a:latin typeface="Arial"/>
                          <a:ea typeface="Times New Roman"/>
                          <a:cs typeface="Times New Roman"/>
                        </a:rPr>
                        <a:t>40 feet to less than 65 feet</a:t>
                      </a:r>
                      <a:endParaRPr lang="en-US" sz="2000" dirty="0">
                        <a:solidFill>
                          <a:schemeClr val="tx1"/>
                        </a:solidFill>
                        <a:latin typeface="Calibri"/>
                        <a:ea typeface="Calibri"/>
                        <a:cs typeface="Times New Roman"/>
                      </a:endParaRPr>
                    </a:p>
                  </a:txBody>
                  <a:tcPr marL="95250" marR="95250" marT="95244" marB="952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7" rtl="0" eaLnBrk="1" latinLnBrk="0" hangingPunct="1">
                        <a:defRPr sz="1800" kern="1200">
                          <a:solidFill>
                            <a:schemeClr val="tx1"/>
                          </a:solidFill>
                          <a:latin typeface="Calibri"/>
                        </a:defRPr>
                      </a:lvl1pPr>
                      <a:lvl2pPr marL="457207" algn="l" defTabSz="457207" rtl="0" eaLnBrk="1" latinLnBrk="0" hangingPunct="1">
                        <a:defRPr sz="1800" kern="1200">
                          <a:solidFill>
                            <a:schemeClr val="tx1"/>
                          </a:solidFill>
                          <a:latin typeface="Calibri"/>
                        </a:defRPr>
                      </a:lvl2pPr>
                      <a:lvl3pPr marL="914415" algn="l" defTabSz="457207" rtl="0" eaLnBrk="1" latinLnBrk="0" hangingPunct="1">
                        <a:defRPr sz="1800" kern="1200">
                          <a:solidFill>
                            <a:schemeClr val="tx1"/>
                          </a:solidFill>
                          <a:latin typeface="Calibri"/>
                        </a:defRPr>
                      </a:lvl3pPr>
                      <a:lvl4pPr marL="1371622" algn="l" defTabSz="457207" rtl="0" eaLnBrk="1" latinLnBrk="0" hangingPunct="1">
                        <a:defRPr sz="1800" kern="1200">
                          <a:solidFill>
                            <a:schemeClr val="tx1"/>
                          </a:solidFill>
                          <a:latin typeface="Calibri"/>
                        </a:defRPr>
                      </a:lvl4pPr>
                      <a:lvl5pPr marL="1828831" algn="l" defTabSz="457207" rtl="0" eaLnBrk="1" latinLnBrk="0" hangingPunct="1">
                        <a:defRPr sz="1800" kern="1200">
                          <a:solidFill>
                            <a:schemeClr val="tx1"/>
                          </a:solidFill>
                          <a:latin typeface="Calibri"/>
                        </a:defRPr>
                      </a:lvl5pPr>
                      <a:lvl6pPr marL="2286038" algn="l" defTabSz="457207" rtl="0" eaLnBrk="1" latinLnBrk="0" hangingPunct="1">
                        <a:defRPr sz="1800" kern="1200">
                          <a:solidFill>
                            <a:schemeClr val="tx1"/>
                          </a:solidFill>
                          <a:latin typeface="Calibri"/>
                        </a:defRPr>
                      </a:lvl6pPr>
                      <a:lvl7pPr marL="2743246" algn="l" defTabSz="457207" rtl="0" eaLnBrk="1" latinLnBrk="0" hangingPunct="1">
                        <a:defRPr sz="1800" kern="1200">
                          <a:solidFill>
                            <a:schemeClr val="tx1"/>
                          </a:solidFill>
                          <a:latin typeface="Calibri"/>
                        </a:defRPr>
                      </a:lvl7pPr>
                      <a:lvl8pPr marL="3200453" algn="l" defTabSz="457207" rtl="0" eaLnBrk="1" latinLnBrk="0" hangingPunct="1">
                        <a:defRPr sz="1800" kern="1200">
                          <a:solidFill>
                            <a:schemeClr val="tx1"/>
                          </a:solidFill>
                          <a:latin typeface="Calibri"/>
                        </a:defRPr>
                      </a:lvl8pPr>
                      <a:lvl9pPr marL="3657661" algn="l" defTabSz="457207" rtl="0" eaLnBrk="1" latinLnBrk="0" hangingPunct="1">
                        <a:defRPr sz="1800" kern="1200">
                          <a:solidFill>
                            <a:schemeClr val="tx1"/>
                          </a:solidFill>
                          <a:latin typeface="Calibri"/>
                        </a:defRPr>
                      </a:lvl9pPr>
                    </a:lstStyle>
                    <a:p>
                      <a:pPr marL="0" marR="0" algn="ctr">
                        <a:lnSpc>
                          <a:spcPct val="115000"/>
                        </a:lnSpc>
                        <a:spcBef>
                          <a:spcPts val="0"/>
                        </a:spcBef>
                        <a:spcAft>
                          <a:spcPts val="0"/>
                        </a:spcAft>
                      </a:pPr>
                      <a:r>
                        <a:rPr lang="en-US" sz="2000" dirty="0">
                          <a:solidFill>
                            <a:schemeClr val="tx1"/>
                          </a:solidFill>
                          <a:latin typeface="Arial"/>
                          <a:ea typeface="Times New Roman"/>
                          <a:cs typeface="Times New Roman"/>
                        </a:rPr>
                        <a:t>three B-I </a:t>
                      </a:r>
                      <a:r>
                        <a:rPr lang="en-US" sz="2000" b="1" dirty="0">
                          <a:solidFill>
                            <a:schemeClr val="tx1"/>
                          </a:solidFill>
                          <a:latin typeface="Arial"/>
                          <a:ea typeface="Times New Roman"/>
                          <a:cs typeface="Times New Roman"/>
                        </a:rPr>
                        <a:t>or</a:t>
                      </a:r>
                      <a:r>
                        <a:rPr lang="en-US" sz="2000" dirty="0">
                          <a:solidFill>
                            <a:schemeClr val="tx1"/>
                          </a:solidFill>
                          <a:latin typeface="Arial"/>
                          <a:ea typeface="Times New Roman"/>
                          <a:cs typeface="Times New Roman"/>
                        </a:rPr>
                        <a:t> one B-II and one B-I</a:t>
                      </a:r>
                      <a:endParaRPr lang="en-US" sz="2000" dirty="0">
                        <a:solidFill>
                          <a:schemeClr val="tx1"/>
                        </a:solidFill>
                        <a:latin typeface="Calibri"/>
                        <a:ea typeface="Calibri"/>
                        <a:cs typeface="Times New Roman"/>
                      </a:endParaRPr>
                    </a:p>
                  </a:txBody>
                  <a:tcPr marL="95250" marR="95250" marT="95244" marB="952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457207" rtl="0" eaLnBrk="1" latinLnBrk="0" hangingPunct="1">
                        <a:defRPr sz="1800" kern="1200">
                          <a:solidFill>
                            <a:schemeClr val="tx1"/>
                          </a:solidFill>
                          <a:latin typeface="Calibri"/>
                        </a:defRPr>
                      </a:lvl1pPr>
                      <a:lvl2pPr marL="457207" algn="l" defTabSz="457207" rtl="0" eaLnBrk="1" latinLnBrk="0" hangingPunct="1">
                        <a:defRPr sz="1800" kern="1200">
                          <a:solidFill>
                            <a:schemeClr val="tx1"/>
                          </a:solidFill>
                          <a:latin typeface="Calibri"/>
                        </a:defRPr>
                      </a:lvl2pPr>
                      <a:lvl3pPr marL="914415" algn="l" defTabSz="457207" rtl="0" eaLnBrk="1" latinLnBrk="0" hangingPunct="1">
                        <a:defRPr sz="1800" kern="1200">
                          <a:solidFill>
                            <a:schemeClr val="tx1"/>
                          </a:solidFill>
                          <a:latin typeface="Calibri"/>
                        </a:defRPr>
                      </a:lvl3pPr>
                      <a:lvl4pPr marL="1371622" algn="l" defTabSz="457207" rtl="0" eaLnBrk="1" latinLnBrk="0" hangingPunct="1">
                        <a:defRPr sz="1800" kern="1200">
                          <a:solidFill>
                            <a:schemeClr val="tx1"/>
                          </a:solidFill>
                          <a:latin typeface="Calibri"/>
                        </a:defRPr>
                      </a:lvl4pPr>
                      <a:lvl5pPr marL="1828831" algn="l" defTabSz="457207" rtl="0" eaLnBrk="1" latinLnBrk="0" hangingPunct="1">
                        <a:defRPr sz="1800" kern="1200">
                          <a:solidFill>
                            <a:schemeClr val="tx1"/>
                          </a:solidFill>
                          <a:latin typeface="Calibri"/>
                        </a:defRPr>
                      </a:lvl5pPr>
                      <a:lvl6pPr marL="2286038" algn="l" defTabSz="457207" rtl="0" eaLnBrk="1" latinLnBrk="0" hangingPunct="1">
                        <a:defRPr sz="1800" kern="1200">
                          <a:solidFill>
                            <a:schemeClr val="tx1"/>
                          </a:solidFill>
                          <a:latin typeface="Calibri"/>
                        </a:defRPr>
                      </a:lvl6pPr>
                      <a:lvl7pPr marL="2743246" algn="l" defTabSz="457207" rtl="0" eaLnBrk="1" latinLnBrk="0" hangingPunct="1">
                        <a:defRPr sz="1800" kern="1200">
                          <a:solidFill>
                            <a:schemeClr val="tx1"/>
                          </a:solidFill>
                          <a:latin typeface="Calibri"/>
                        </a:defRPr>
                      </a:lvl7pPr>
                      <a:lvl8pPr marL="3200453" algn="l" defTabSz="457207" rtl="0" eaLnBrk="1" latinLnBrk="0" hangingPunct="1">
                        <a:defRPr sz="1800" kern="1200">
                          <a:solidFill>
                            <a:schemeClr val="tx1"/>
                          </a:solidFill>
                          <a:latin typeface="Calibri"/>
                        </a:defRPr>
                      </a:lvl8pPr>
                      <a:lvl9pPr marL="3657661" algn="l" defTabSz="457207" rtl="0" eaLnBrk="1" latinLnBrk="0" hangingPunct="1">
                        <a:defRPr sz="1800" kern="1200">
                          <a:solidFill>
                            <a:schemeClr val="tx1"/>
                          </a:solidFill>
                          <a:latin typeface="Calibri"/>
                        </a:defRPr>
                      </a:lvl9pPr>
                    </a:lstStyle>
                    <a:p>
                      <a:pPr marL="0" marR="0" algn="ctr">
                        <a:lnSpc>
                          <a:spcPct val="115000"/>
                        </a:lnSpc>
                        <a:spcBef>
                          <a:spcPts val="0"/>
                        </a:spcBef>
                        <a:spcAft>
                          <a:spcPts val="0"/>
                        </a:spcAft>
                      </a:pPr>
                      <a:r>
                        <a:rPr lang="en-US" sz="2000" dirty="0">
                          <a:solidFill>
                            <a:schemeClr val="tx1"/>
                          </a:solidFill>
                          <a:latin typeface="Arial"/>
                          <a:ea typeface="Times New Roman"/>
                          <a:cs typeface="Times New Roman"/>
                        </a:rPr>
                        <a:t>two B-I </a:t>
                      </a:r>
                      <a:r>
                        <a:rPr lang="en-US" sz="2000" b="1" dirty="0">
                          <a:solidFill>
                            <a:schemeClr val="tx1"/>
                          </a:solidFill>
                          <a:latin typeface="Arial"/>
                          <a:ea typeface="Times New Roman"/>
                          <a:cs typeface="Times New Roman"/>
                        </a:rPr>
                        <a:t>or</a:t>
                      </a:r>
                      <a:r>
                        <a:rPr lang="en-US" sz="2000" dirty="0">
                          <a:solidFill>
                            <a:schemeClr val="tx1"/>
                          </a:solidFill>
                          <a:latin typeface="Arial"/>
                          <a:ea typeface="Times New Roman"/>
                          <a:cs typeface="Times New Roman"/>
                        </a:rPr>
                        <a:t> one B-II</a:t>
                      </a:r>
                      <a:endParaRPr lang="en-US" sz="2000" dirty="0">
                        <a:solidFill>
                          <a:schemeClr val="tx1"/>
                        </a:solidFill>
                        <a:latin typeface="Calibri"/>
                        <a:ea typeface="Calibri"/>
                        <a:cs typeface="Times New Roman"/>
                      </a:endParaRPr>
                    </a:p>
                  </a:txBody>
                  <a:tcPr marL="95250" marR="95250" marT="95244" marB="95244" anchor="ctr">
                    <a:lnL>
                      <a:noFill/>
                    </a:lnL>
                    <a:lnR>
                      <a:noFill/>
                    </a:lnR>
                    <a:lnT>
                      <a:noFill/>
                    </a:lnT>
                    <a:lnB>
                      <a:noFill/>
                    </a:lnB>
                    <a:lnTlToBr w="12700" cmpd="sng">
                      <a:noFill/>
                      <a:prstDash val="solid"/>
                    </a:lnTlToBr>
                    <a:lnBlToTr w="12700" cmpd="sng">
                      <a:noFill/>
                      <a:prstDash val="solid"/>
                    </a:lnBlToTr>
                    <a:noFill/>
                  </a:tcPr>
                </a:tc>
              </a:tr>
              <a:tr h="847053">
                <a:tc gridSpan="3">
                  <a:txBody>
                    <a:bodyPr/>
                    <a:lstStyle>
                      <a:lvl1pPr marL="0" algn="l" defTabSz="457207" rtl="0" eaLnBrk="1" latinLnBrk="0" hangingPunct="1">
                        <a:defRPr sz="1800" kern="1200">
                          <a:solidFill>
                            <a:schemeClr val="tx1"/>
                          </a:solidFill>
                          <a:latin typeface="Calibri"/>
                        </a:defRPr>
                      </a:lvl1pPr>
                      <a:lvl2pPr marL="457207" algn="l" defTabSz="457207" rtl="0" eaLnBrk="1" latinLnBrk="0" hangingPunct="1">
                        <a:defRPr sz="1800" kern="1200">
                          <a:solidFill>
                            <a:schemeClr val="tx1"/>
                          </a:solidFill>
                          <a:latin typeface="Calibri"/>
                        </a:defRPr>
                      </a:lvl2pPr>
                      <a:lvl3pPr marL="914415" algn="l" defTabSz="457207" rtl="0" eaLnBrk="1" latinLnBrk="0" hangingPunct="1">
                        <a:defRPr sz="1800" kern="1200">
                          <a:solidFill>
                            <a:schemeClr val="tx1"/>
                          </a:solidFill>
                          <a:latin typeface="Calibri"/>
                        </a:defRPr>
                      </a:lvl3pPr>
                      <a:lvl4pPr marL="1371622" algn="l" defTabSz="457207" rtl="0" eaLnBrk="1" latinLnBrk="0" hangingPunct="1">
                        <a:defRPr sz="1800" kern="1200">
                          <a:solidFill>
                            <a:schemeClr val="tx1"/>
                          </a:solidFill>
                          <a:latin typeface="Calibri"/>
                        </a:defRPr>
                      </a:lvl4pPr>
                      <a:lvl5pPr marL="1828831" algn="l" defTabSz="457207" rtl="0" eaLnBrk="1" latinLnBrk="0" hangingPunct="1">
                        <a:defRPr sz="1800" kern="1200">
                          <a:solidFill>
                            <a:schemeClr val="tx1"/>
                          </a:solidFill>
                          <a:latin typeface="Calibri"/>
                        </a:defRPr>
                      </a:lvl5pPr>
                      <a:lvl6pPr marL="2286038" algn="l" defTabSz="457207" rtl="0" eaLnBrk="1" latinLnBrk="0" hangingPunct="1">
                        <a:defRPr sz="1800" kern="1200">
                          <a:solidFill>
                            <a:schemeClr val="tx1"/>
                          </a:solidFill>
                          <a:latin typeface="Calibri"/>
                        </a:defRPr>
                      </a:lvl6pPr>
                      <a:lvl7pPr marL="2743246" algn="l" defTabSz="457207" rtl="0" eaLnBrk="1" latinLnBrk="0" hangingPunct="1">
                        <a:defRPr sz="1800" kern="1200">
                          <a:solidFill>
                            <a:schemeClr val="tx1"/>
                          </a:solidFill>
                          <a:latin typeface="Calibri"/>
                        </a:defRPr>
                      </a:lvl7pPr>
                      <a:lvl8pPr marL="3200453" algn="l" defTabSz="457207" rtl="0" eaLnBrk="1" latinLnBrk="0" hangingPunct="1">
                        <a:defRPr sz="1800" kern="1200">
                          <a:solidFill>
                            <a:schemeClr val="tx1"/>
                          </a:solidFill>
                          <a:latin typeface="Calibri"/>
                        </a:defRPr>
                      </a:lvl8pPr>
                      <a:lvl9pPr marL="3657661" algn="l" defTabSz="457207" rtl="0" eaLnBrk="1" latinLnBrk="0" hangingPunct="1">
                        <a:defRPr sz="1800" kern="1200">
                          <a:solidFill>
                            <a:schemeClr val="tx1"/>
                          </a:solidFill>
                          <a:latin typeface="Calibri"/>
                        </a:defRPr>
                      </a:lvl9pPr>
                    </a:lstStyle>
                    <a:p>
                      <a:pPr marL="0" marR="0" indent="0">
                        <a:lnSpc>
                          <a:spcPct val="115000"/>
                        </a:lnSpc>
                        <a:spcBef>
                          <a:spcPts val="0"/>
                        </a:spcBef>
                        <a:spcAft>
                          <a:spcPts val="0"/>
                        </a:spcAft>
                        <a:buFont typeface="Arial" panose="020B0604020202020204" pitchFamily="34" charset="0"/>
                        <a:buNone/>
                      </a:pPr>
                      <a:r>
                        <a:rPr lang="en-US" sz="2000" dirty="0" smtClean="0">
                          <a:solidFill>
                            <a:schemeClr val="tx1"/>
                          </a:solidFill>
                          <a:latin typeface="Arial"/>
                          <a:ea typeface="Times New Roman"/>
                          <a:cs typeface="Times New Roman"/>
                        </a:rPr>
                        <a:t>*refers </a:t>
                      </a:r>
                      <a:r>
                        <a:rPr lang="en-US" sz="2000" dirty="0">
                          <a:solidFill>
                            <a:schemeClr val="tx1"/>
                          </a:solidFill>
                          <a:latin typeface="Arial"/>
                          <a:ea typeface="Times New Roman"/>
                          <a:cs typeface="Times New Roman"/>
                        </a:rPr>
                        <a:t>to a permanently installed </a:t>
                      </a:r>
                      <a:r>
                        <a:rPr lang="en-US" sz="2000" dirty="0" smtClean="0">
                          <a:solidFill>
                            <a:schemeClr val="tx1"/>
                          </a:solidFill>
                          <a:latin typeface="Arial"/>
                          <a:ea typeface="Times New Roman"/>
                          <a:cs typeface="Times New Roman"/>
                        </a:rPr>
                        <a:t>system</a:t>
                      </a:r>
                    </a:p>
                    <a:p>
                      <a:pPr marL="0" marR="0" indent="0">
                        <a:lnSpc>
                          <a:spcPct val="115000"/>
                        </a:lnSpc>
                        <a:spcBef>
                          <a:spcPts val="0"/>
                        </a:spcBef>
                        <a:spcAft>
                          <a:spcPts val="0"/>
                        </a:spcAft>
                        <a:buFont typeface="Arial" panose="020B0604020202020204" pitchFamily="34" charset="0"/>
                        <a:buNone/>
                      </a:pPr>
                      <a:r>
                        <a:rPr lang="en-US" sz="2000" dirty="0" smtClean="0">
                          <a:solidFill>
                            <a:schemeClr val="tx1"/>
                          </a:solidFill>
                          <a:latin typeface="Arial"/>
                          <a:ea typeface="Calibri"/>
                          <a:cs typeface="Times New Roman"/>
                        </a:rPr>
                        <a:t>**USCG requirement</a:t>
                      </a:r>
                      <a:endParaRPr lang="en-US" sz="2000" dirty="0">
                        <a:solidFill>
                          <a:schemeClr val="tx1"/>
                        </a:solidFill>
                        <a:latin typeface="Calibri"/>
                        <a:ea typeface="Calibri"/>
                        <a:cs typeface="Times New Roman"/>
                      </a:endParaRPr>
                    </a:p>
                  </a:txBody>
                  <a:tcPr marL="95250" marR="95250" marT="95244" marB="95244"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bl>
          </a:graphicData>
        </a:graphic>
      </p:graphicFrame>
      <p:sp>
        <p:nvSpPr>
          <p:cNvPr id="8" name="TextBox 7"/>
          <p:cNvSpPr txBox="1">
            <a:spLocks noChangeArrowheads="1"/>
          </p:cNvSpPr>
          <p:nvPr/>
        </p:nvSpPr>
        <p:spPr bwMode="auto">
          <a:xfrm>
            <a:off x="0" y="5780088"/>
            <a:ext cx="914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r>
              <a:rPr lang="en-US" altLang="en-US" dirty="0" smtClean="0">
                <a:solidFill>
                  <a:srgbClr val="FFFF00"/>
                </a:solidFill>
                <a:cs typeface="Arial" panose="020B0604020202020204" pitchFamily="34" charset="0"/>
              </a:rPr>
              <a:t>EM 385-1-1, 19.F.03 a. - Corps vessels under 26 feet require one  1A:10BC</a:t>
            </a:r>
          </a:p>
        </p:txBody>
      </p:sp>
    </p:spTree>
    <p:extLst>
      <p:ext uri="{BB962C8B-B14F-4D97-AF65-F5344CB8AC3E}">
        <p14:creationId xmlns:p14="http://schemas.microsoft.com/office/powerpoint/2010/main" val="1813736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8</a:t>
            </a:fld>
            <a:endParaRPr lang="en-US" dirty="0">
              <a:solidFill>
                <a:prstClr val="white">
                  <a:tint val="75000"/>
                </a:prstClr>
              </a:solidFill>
            </a:endParaRPr>
          </a:p>
        </p:txBody>
      </p:sp>
      <p:sp>
        <p:nvSpPr>
          <p:cNvPr id="6" name="Title 1"/>
          <p:cNvSpPr>
            <a:spLocks noGrp="1"/>
          </p:cNvSpPr>
          <p:nvPr>
            <p:ph type="title"/>
          </p:nvPr>
        </p:nvSpPr>
        <p:spPr>
          <a:xfrm>
            <a:off x="346576" y="310328"/>
            <a:ext cx="7055380" cy="1400530"/>
          </a:xfrm>
        </p:spPr>
        <p:txBody>
          <a:bodyPr/>
          <a:lstStyle/>
          <a:p>
            <a:pPr algn="ctr"/>
            <a:r>
              <a:rPr lang="en-US" dirty="0"/>
              <a:t/>
            </a:r>
            <a:br>
              <a:rPr lang="en-US" dirty="0"/>
            </a:br>
            <a:endParaRPr lang="en-US" dirty="0"/>
          </a:p>
        </p:txBody>
      </p:sp>
      <p:sp>
        <p:nvSpPr>
          <p:cNvPr id="4" name="TextBox 3"/>
          <p:cNvSpPr txBox="1">
            <a:spLocks noChangeArrowheads="1"/>
          </p:cNvSpPr>
          <p:nvPr/>
        </p:nvSpPr>
        <p:spPr bwMode="auto">
          <a:xfrm>
            <a:off x="484710" y="798970"/>
            <a:ext cx="777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4000" dirty="0" smtClean="0">
                <a:solidFill>
                  <a:prstClr val="white"/>
                </a:solidFill>
                <a:cs typeface="Arial" panose="020B0604020202020204" pitchFamily="34" charset="0"/>
              </a:rPr>
              <a:t>Fire Extinguisher Charge Indicators</a:t>
            </a:r>
          </a:p>
        </p:txBody>
      </p:sp>
      <p:pic>
        <p:nvPicPr>
          <p:cNvPr id="7" name="Picture 4" descr="Fire extinguisher charge indicator: Button sty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583" y="1609928"/>
            <a:ext cx="2329774" cy="232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Fire extinguisher charge indicator: Needle sty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583" y="4042635"/>
            <a:ext cx="2352472" cy="235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p:cNvSpPr txBox="1">
            <a:spLocks noChangeArrowheads="1"/>
          </p:cNvSpPr>
          <p:nvPr/>
        </p:nvSpPr>
        <p:spPr bwMode="auto">
          <a:xfrm>
            <a:off x="3730089" y="1609136"/>
            <a:ext cx="4793028"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800" dirty="0" smtClean="0">
                <a:solidFill>
                  <a:prstClr val="white"/>
                </a:solidFill>
                <a:cs typeface="Arial" panose="020B0604020202020204" pitchFamily="34" charset="0"/>
              </a:rPr>
              <a:t>To check this style of extinguisher, depress the green button. If it is fully charged, the green button should pop back out immediately.</a:t>
            </a:r>
          </a:p>
        </p:txBody>
      </p:sp>
      <p:sp>
        <p:nvSpPr>
          <p:cNvPr id="10" name="TextBox 7"/>
          <p:cNvSpPr txBox="1">
            <a:spLocks noChangeArrowheads="1"/>
          </p:cNvSpPr>
          <p:nvPr/>
        </p:nvSpPr>
        <p:spPr bwMode="auto">
          <a:xfrm>
            <a:off x="3730089" y="4310930"/>
            <a:ext cx="442168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2800" dirty="0" smtClean="0">
                <a:solidFill>
                  <a:prstClr val="white"/>
                </a:solidFill>
                <a:cs typeface="Arial" panose="020B0604020202020204" pitchFamily="34" charset="0"/>
              </a:rPr>
              <a:t>On this style of fire extinguisher, the needle indicator should be in the "full" range.</a:t>
            </a:r>
          </a:p>
        </p:txBody>
      </p:sp>
    </p:spTree>
    <p:extLst>
      <p:ext uri="{BB962C8B-B14F-4D97-AF65-F5344CB8AC3E}">
        <p14:creationId xmlns:p14="http://schemas.microsoft.com/office/powerpoint/2010/main" val="5856923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57F1E4F-1CFF-5643-939E-02111984F565}" type="slidenum">
              <a:rPr lang="en-US" smtClean="0">
                <a:solidFill>
                  <a:prstClr val="white">
                    <a:tint val="75000"/>
                  </a:prstClr>
                </a:solidFill>
              </a:rPr>
              <a:pPr/>
              <a:t>9</a:t>
            </a:fld>
            <a:endParaRPr lang="en-US" dirty="0">
              <a:solidFill>
                <a:prstClr val="white">
                  <a:tint val="75000"/>
                </a:prstClr>
              </a:solidFill>
            </a:endParaRPr>
          </a:p>
        </p:txBody>
      </p:sp>
      <p:sp>
        <p:nvSpPr>
          <p:cNvPr id="6" name="Title 1"/>
          <p:cNvSpPr>
            <a:spLocks noGrp="1"/>
          </p:cNvSpPr>
          <p:nvPr>
            <p:ph type="title"/>
          </p:nvPr>
        </p:nvSpPr>
        <p:spPr>
          <a:xfrm>
            <a:off x="484710" y="452718"/>
            <a:ext cx="7055380" cy="1400530"/>
          </a:xfrm>
        </p:spPr>
        <p:txBody>
          <a:bodyPr/>
          <a:lstStyle/>
          <a:p>
            <a:pPr algn="ctr"/>
            <a:r>
              <a:rPr lang="en-US" dirty="0"/>
              <a:t/>
            </a:r>
            <a:br>
              <a:rPr lang="en-US" dirty="0"/>
            </a:br>
            <a:endParaRPr lang="en-US" dirty="0"/>
          </a:p>
        </p:txBody>
      </p:sp>
      <p:sp>
        <p:nvSpPr>
          <p:cNvPr id="8" name="TextBox 5"/>
          <p:cNvSpPr txBox="1">
            <a:spLocks noChangeArrowheads="1"/>
          </p:cNvSpPr>
          <p:nvPr/>
        </p:nvSpPr>
        <p:spPr bwMode="auto">
          <a:xfrm>
            <a:off x="776591" y="1152983"/>
            <a:ext cx="754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US" altLang="en-US" sz="4000" dirty="0" smtClean="0">
                <a:solidFill>
                  <a:prstClr val="white"/>
                </a:solidFill>
                <a:cs typeface="Arial" panose="020B0604020202020204" pitchFamily="34" charset="0"/>
              </a:rPr>
              <a:t>What Does P . A . S . S . Stand For ?</a:t>
            </a:r>
          </a:p>
        </p:txBody>
      </p:sp>
      <p:pic>
        <p:nvPicPr>
          <p:cNvPr id="9" name="Picture 2" descr="C:\Users\Schnell\AppData\Local\Microsoft\Windows\Temporary Internet Files\Content.IE5\Y0CK8NGK\MCj03835980000[1].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31754" y="1763688"/>
            <a:ext cx="6600217" cy="4805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9719016"/>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Content Templates">
  <a:themeElements>
    <a:clrScheme name="USAC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DF1F2E"/>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4D202EBB-725C-4C87-B90A-DB065ED0BBF7}"/>
    </a:ext>
  </a:extLst>
</a:theme>
</file>

<file path=ppt/theme/theme2.xml><?xml version="1.0" encoding="utf-8"?>
<a:theme xmlns:a="http://schemas.openxmlformats.org/drawingml/2006/main" name="Chart Color Templates">
  <a:themeElements>
    <a:clrScheme name="USACE Charts">
      <a:dk1>
        <a:srgbClr val="000000"/>
      </a:dk1>
      <a:lt1>
        <a:srgbClr val="FFFFFF"/>
      </a:lt1>
      <a:dk2>
        <a:srgbClr val="3E6682"/>
      </a:dk2>
      <a:lt2>
        <a:srgbClr val="D9D9D9"/>
      </a:lt2>
      <a:accent1>
        <a:srgbClr val="50771B"/>
      </a:accent1>
      <a:accent2>
        <a:srgbClr val="FCAE3B"/>
      </a:accent2>
      <a:accent3>
        <a:srgbClr val="705C38"/>
      </a:accent3>
      <a:accent4>
        <a:srgbClr val="532476"/>
      </a:accent4>
      <a:accent5>
        <a:srgbClr val="DF1F2E"/>
      </a:accent5>
      <a:accent6>
        <a:srgbClr val="82786F"/>
      </a:accent6>
      <a:hlink>
        <a:srgbClr val="3E6682"/>
      </a:hlink>
      <a:folHlink>
        <a:srgbClr val="DF1F2E"/>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NWDTemplate-LogosDown-2017.potx" id="{9FA1C32E-CDE2-4EA8-82A9-54FAA73D0B6D}" vid="{7A4F02DA-9F69-4CE8-8688-F5382440A1E1}"/>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BF8E658DB0A54B8187A6E67B60E163" ma:contentTypeVersion="0" ma:contentTypeDescription="Create a new document." ma:contentTypeScope="" ma:versionID="4dc9354b7b25d6322f9d624021e1ddb4">
  <xsd:schema xmlns:xsd="http://www.w3.org/2001/XMLSchema" xmlns:xs="http://www.w3.org/2001/XMLSchema" xmlns:p="http://schemas.microsoft.com/office/2006/metadata/properties" targetNamespace="http://schemas.microsoft.com/office/2006/metadata/properties" ma:root="true" ma:fieldsID="475d22d6a26c7b73e264c0129361619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A2D1BC-5DFF-4C5E-A378-81A49D1575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0B8C2CD5-50C2-4A7C-996A-3D6312B83669}">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57CAE72E-856B-4DF4-A9F6-93C41667E9A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7675</TotalTime>
  <Words>857</Words>
  <Application>Microsoft Office PowerPoint</Application>
  <PresentationFormat>On-screen Show (4:3)</PresentationFormat>
  <Paragraphs>153</Paragraphs>
  <Slides>15</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vt:i4>
      </vt:variant>
    </vt:vector>
  </HeadingPairs>
  <TitlesOfParts>
    <vt:vector size="25" baseType="lpstr">
      <vt:lpstr>ＭＳ Ｐゴシック</vt:lpstr>
      <vt:lpstr>Arial</vt:lpstr>
      <vt:lpstr>Calibri</vt:lpstr>
      <vt:lpstr>Century Gothic</vt:lpstr>
      <vt:lpstr>Georgia</vt:lpstr>
      <vt:lpstr>Times New Roman</vt:lpstr>
      <vt:lpstr>Wingdings 3</vt:lpstr>
      <vt:lpstr>Content Templates</vt:lpstr>
      <vt:lpstr>Chart Color Templates</vt:lpstr>
      <vt:lpstr>Ion</vt:lpstr>
      <vt:lpstr>MOTORBOAT TRAINING, TESTING &amp; LICENSING</vt:lpstr>
      <vt:lpstr> </vt:lpstr>
      <vt:lpstr> </vt:lpstr>
      <vt:lpstr> </vt:lpstr>
      <vt:lpstr> </vt:lpstr>
      <vt:lpstr> </vt:lpstr>
      <vt:lpstr> </vt:lpstr>
      <vt:lpstr> </vt:lpstr>
      <vt:lpstr> </vt:lpstr>
      <vt:lpstr> </vt:lpstr>
      <vt:lpstr> </vt:lpstr>
      <vt:lpstr> </vt:lpstr>
      <vt:lpstr> </vt:lpstr>
      <vt:lpstr> </vt:lpstr>
      <vt:lpstr> </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ELW</dc:creator>
  <cp:lastModifiedBy>Ruebenson, Arthur J CIV USARMY CESAJ (US)</cp:lastModifiedBy>
  <cp:revision>381</cp:revision>
  <dcterms:created xsi:type="dcterms:W3CDTF">2017-02-20T05:10:01Z</dcterms:created>
  <dcterms:modified xsi:type="dcterms:W3CDTF">2019-09-28T18:19:10Z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0x010100B5BF8E658DB0A54B8187A6E67B60E163</vt:lpwstr>
  </property>
</Properties>
</file>